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ink/ink10.xml" ContentType="application/inkml+xml"/>
  <Override PartName="/ppt/notesSlides/notesSlide5.xml" ContentType="application/vnd.openxmlformats-officedocument.presentationml.notesSlide+xml"/>
  <Override PartName="/ppt/ink/ink11.xml" ContentType="application/inkml+xml"/>
  <Override PartName="/ppt/notesSlides/notesSlide6.xml" ContentType="application/vnd.openxmlformats-officedocument.presentationml.notesSlide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2.xml" ContentType="application/vnd.openxmlformats-officedocument.presentationml.notesSlide+xml"/>
  <Override PartName="/ppt/ink/ink17.xml" ContentType="application/inkml+xml"/>
  <Override PartName="/ppt/notesSlides/notesSlide13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0"/>
  </p:notesMasterIdLst>
  <p:sldIdLst>
    <p:sldId id="256" r:id="rId2"/>
    <p:sldId id="1086" r:id="rId3"/>
    <p:sldId id="1084" r:id="rId4"/>
    <p:sldId id="1022" r:id="rId5"/>
    <p:sldId id="1026" r:id="rId6"/>
    <p:sldId id="1032" r:id="rId7"/>
    <p:sldId id="956" r:id="rId8"/>
    <p:sldId id="957" r:id="rId9"/>
    <p:sldId id="958" r:id="rId10"/>
    <p:sldId id="962" r:id="rId11"/>
    <p:sldId id="964" r:id="rId12"/>
    <p:sldId id="965" r:id="rId13"/>
    <p:sldId id="966" r:id="rId14"/>
    <p:sldId id="967" r:id="rId15"/>
    <p:sldId id="969" r:id="rId16"/>
    <p:sldId id="1089" r:id="rId17"/>
    <p:sldId id="1088" r:id="rId18"/>
    <p:sldId id="1090" r:id="rId19"/>
    <p:sldId id="1091" r:id="rId20"/>
    <p:sldId id="970" r:id="rId21"/>
    <p:sldId id="971" r:id="rId22"/>
    <p:sldId id="972" r:id="rId23"/>
    <p:sldId id="973" r:id="rId24"/>
    <p:sldId id="974" r:id="rId25"/>
    <p:sldId id="975" r:id="rId26"/>
    <p:sldId id="469" r:id="rId27"/>
    <p:sldId id="976" r:id="rId28"/>
    <p:sldId id="977" r:id="rId29"/>
    <p:sldId id="978" r:id="rId30"/>
    <p:sldId id="463" r:id="rId31"/>
    <p:sldId id="466" r:id="rId32"/>
    <p:sldId id="979" r:id="rId33"/>
    <p:sldId id="692" r:id="rId34"/>
    <p:sldId id="980" r:id="rId35"/>
    <p:sldId id="981" r:id="rId36"/>
    <p:sldId id="982" r:id="rId37"/>
    <p:sldId id="983" r:id="rId38"/>
    <p:sldId id="984" r:id="rId39"/>
    <p:sldId id="985" r:id="rId40"/>
    <p:sldId id="986" r:id="rId41"/>
    <p:sldId id="476" r:id="rId42"/>
    <p:sldId id="987" r:id="rId43"/>
    <p:sldId id="988" r:id="rId44"/>
    <p:sldId id="989" r:id="rId45"/>
    <p:sldId id="990" r:id="rId46"/>
    <p:sldId id="991" r:id="rId47"/>
    <p:sldId id="992" r:id="rId48"/>
    <p:sldId id="993" r:id="rId49"/>
    <p:sldId id="994" r:id="rId50"/>
    <p:sldId id="1087" r:id="rId51"/>
    <p:sldId id="622" r:id="rId52"/>
    <p:sldId id="607" r:id="rId53"/>
    <p:sldId id="623" r:id="rId54"/>
    <p:sldId id="606" r:id="rId55"/>
    <p:sldId id="608" r:id="rId56"/>
    <p:sldId id="625" r:id="rId57"/>
    <p:sldId id="626" r:id="rId58"/>
    <p:sldId id="627" r:id="rId59"/>
    <p:sldId id="628" r:id="rId60"/>
    <p:sldId id="629" r:id="rId61"/>
    <p:sldId id="631" r:id="rId62"/>
    <p:sldId id="632" r:id="rId63"/>
    <p:sldId id="633" r:id="rId64"/>
    <p:sldId id="634" r:id="rId65"/>
    <p:sldId id="1113" r:id="rId66"/>
    <p:sldId id="1114" r:id="rId67"/>
    <p:sldId id="1115" r:id="rId68"/>
    <p:sldId id="1116" r:id="rId69"/>
  </p:sldIdLst>
  <p:sldSz cx="9144000" cy="5143500" type="screen16x9"/>
  <p:notesSz cx="6858000" cy="9144000"/>
  <p:embeddedFontLst>
    <p:embeddedFont>
      <p:font typeface="Dosis" pitchFamily="2" charset="0"/>
      <p:regular r:id="rId71"/>
      <p:bold r:id="rId72"/>
    </p:embeddedFont>
    <p:embeddedFont>
      <p:font typeface="Petrona" panose="020B0604020202020204" charset="0"/>
      <p:regular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87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52C738-8AF9-4DD3-A81A-E9A9B84FA138}" v="8" dt="2022-03-18T21:13:45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7" autoAdjust="0"/>
    <p:restoredTop sz="86957" autoAdjust="0"/>
  </p:normalViewPr>
  <p:slideViewPr>
    <p:cSldViewPr snapToGrid="0">
      <p:cViewPr varScale="1">
        <p:scale>
          <a:sx n="117" d="100"/>
          <a:sy n="117" d="100"/>
        </p:scale>
        <p:origin x="519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Quigley" userId="b7ec41d0611c9278" providerId="LiveId" clId="{B952C738-8AF9-4DD3-A81A-E9A9B84FA138}"/>
    <pc:docChg chg="custSel addSld delSld modSld">
      <pc:chgData name="David Quigley" userId="b7ec41d0611c9278" providerId="LiveId" clId="{B952C738-8AF9-4DD3-A81A-E9A9B84FA138}" dt="2022-03-29T19:28:21.063" v="216" actId="47"/>
      <pc:docMkLst>
        <pc:docMk/>
      </pc:docMkLst>
      <pc:sldChg chg="addSp">
        <pc:chgData name="David Quigley" userId="b7ec41d0611c9278" providerId="LiveId" clId="{B952C738-8AF9-4DD3-A81A-E9A9B84FA138}" dt="2022-03-14T21:22:34.722" v="108"/>
        <pc:sldMkLst>
          <pc:docMk/>
          <pc:sldMk cId="0" sldId="256"/>
        </pc:sldMkLst>
        <pc:inkChg chg="add">
          <ac:chgData name="David Quigley" userId="b7ec41d0611c9278" providerId="LiveId" clId="{B952C738-8AF9-4DD3-A81A-E9A9B84FA138}" dt="2022-03-14T21:22:34.722" v="108"/>
          <ac:inkMkLst>
            <pc:docMk/>
            <pc:sldMk cId="0" sldId="256"/>
            <ac:inkMk id="2" creationId="{EEBBF35A-58E1-4FC8-B6E2-0FBC421AA617}"/>
          </ac:inkMkLst>
        </pc:inkChg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1833650703" sldId="258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3229435599" sldId="263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815428493" sldId="265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1430300066" sldId="266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3492898775" sldId="270"/>
        </pc:sldMkLst>
      </pc:sldChg>
      <pc:sldChg chg="delSp add del mod">
        <pc:chgData name="David Quigley" userId="b7ec41d0611c9278" providerId="LiveId" clId="{B952C738-8AF9-4DD3-A81A-E9A9B84FA138}" dt="2022-03-29T19:28:21.063" v="216" actId="47"/>
        <pc:sldMkLst>
          <pc:docMk/>
          <pc:sldMk cId="3922517145" sldId="272"/>
        </pc:sldMkLst>
        <pc:inkChg chg="del">
          <ac:chgData name="David Quigley" userId="b7ec41d0611c9278" providerId="LiveId" clId="{B952C738-8AF9-4DD3-A81A-E9A9B84FA138}" dt="2022-03-14T18:03:24.438" v="93" actId="478"/>
          <ac:inkMkLst>
            <pc:docMk/>
            <pc:sldMk cId="3922517145" sldId="272"/>
            <ac:inkMk id="4" creationId="{219F7BBE-DA84-4453-AC05-FD8105BACB39}"/>
          </ac:inkMkLst>
        </pc:inkChg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2959684078" sldId="276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2607145068" sldId="277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2762939356" sldId="280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440328816" sldId="281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1068146337" sldId="286"/>
        </pc:sldMkLst>
      </pc:sldChg>
      <pc:sldChg chg="delSp add del mod">
        <pc:chgData name="David Quigley" userId="b7ec41d0611c9278" providerId="LiveId" clId="{B952C738-8AF9-4DD3-A81A-E9A9B84FA138}" dt="2022-03-29T19:28:21.063" v="216" actId="47"/>
        <pc:sldMkLst>
          <pc:docMk/>
          <pc:sldMk cId="2115123525" sldId="287"/>
        </pc:sldMkLst>
        <pc:inkChg chg="del">
          <ac:chgData name="David Quigley" userId="b7ec41d0611c9278" providerId="LiveId" clId="{B952C738-8AF9-4DD3-A81A-E9A9B84FA138}" dt="2022-03-14T18:04:45.470" v="102" actId="478"/>
          <ac:inkMkLst>
            <pc:docMk/>
            <pc:sldMk cId="2115123525" sldId="287"/>
            <ac:inkMk id="2" creationId="{73397368-5864-4FE4-BF85-4126B1FD34FB}"/>
          </ac:inkMkLst>
        </pc:inkChg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3821560352" sldId="288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3233525234" sldId="289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196336798" sldId="290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1242868988" sldId="380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3725870175" sldId="381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426377755" sldId="382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4190236346" sldId="383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3495534172" sldId="384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1619483068" sldId="386"/>
        </pc:sldMkLst>
      </pc:sldChg>
      <pc:sldChg chg="delSp add del mod">
        <pc:chgData name="David Quigley" userId="b7ec41d0611c9278" providerId="LiveId" clId="{B952C738-8AF9-4DD3-A81A-E9A9B84FA138}" dt="2022-03-29T19:28:21.063" v="216" actId="47"/>
        <pc:sldMkLst>
          <pc:docMk/>
          <pc:sldMk cId="4112783431" sldId="387"/>
        </pc:sldMkLst>
        <pc:inkChg chg="del">
          <ac:chgData name="David Quigley" userId="b7ec41d0611c9278" providerId="LiveId" clId="{B952C738-8AF9-4DD3-A81A-E9A9B84FA138}" dt="2022-03-14T18:05:08.888" v="106" actId="478"/>
          <ac:inkMkLst>
            <pc:docMk/>
            <pc:sldMk cId="4112783431" sldId="387"/>
            <ac:inkMk id="4" creationId="{5736FB00-E35F-41FA-9053-164A708F31C9}"/>
          </ac:inkMkLst>
        </pc:inkChg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2187498569" sldId="388"/>
        </pc:sldMkLst>
      </pc:sldChg>
      <pc:sldChg chg="delSp add del mod">
        <pc:chgData name="David Quigley" userId="b7ec41d0611c9278" providerId="LiveId" clId="{B952C738-8AF9-4DD3-A81A-E9A9B84FA138}" dt="2022-03-29T19:28:21.063" v="216" actId="47"/>
        <pc:sldMkLst>
          <pc:docMk/>
          <pc:sldMk cId="2942705411" sldId="389"/>
        </pc:sldMkLst>
        <pc:inkChg chg="del">
          <ac:chgData name="David Quigley" userId="b7ec41d0611c9278" providerId="LiveId" clId="{B952C738-8AF9-4DD3-A81A-E9A9B84FA138}" dt="2022-03-14T18:05:00.468" v="104" actId="478"/>
          <ac:inkMkLst>
            <pc:docMk/>
            <pc:sldMk cId="2942705411" sldId="389"/>
            <ac:inkMk id="4" creationId="{9363C8C6-8410-48E2-8CC2-CC486CE84219}"/>
          </ac:inkMkLst>
        </pc:inkChg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236411885" sldId="390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4238317108" sldId="391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997984856" sldId="392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2200298278" sldId="393"/>
        </pc:sldMkLst>
      </pc:sldChg>
      <pc:sldChg chg="delSp add del mod">
        <pc:chgData name="David Quigley" userId="b7ec41d0611c9278" providerId="LiveId" clId="{B952C738-8AF9-4DD3-A81A-E9A9B84FA138}" dt="2022-03-29T19:28:21.063" v="216" actId="47"/>
        <pc:sldMkLst>
          <pc:docMk/>
          <pc:sldMk cId="3482085814" sldId="394"/>
        </pc:sldMkLst>
        <pc:inkChg chg="del">
          <ac:chgData name="David Quigley" userId="b7ec41d0611c9278" providerId="LiveId" clId="{B952C738-8AF9-4DD3-A81A-E9A9B84FA138}" dt="2022-03-14T18:05:05.004" v="105" actId="478"/>
          <ac:inkMkLst>
            <pc:docMk/>
            <pc:sldMk cId="3482085814" sldId="394"/>
            <ac:inkMk id="4" creationId="{7239B70C-8D0C-4780-BD93-9C80BD59B51D}"/>
          </ac:inkMkLst>
        </pc:inkChg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1361101858" sldId="395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3342864721" sldId="396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3774242032" sldId="397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2952741103" sldId="398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957514539" sldId="399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3303841652" sldId="400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1483357315" sldId="401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4039725977" sldId="402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905977211" sldId="403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1121647746" sldId="404"/>
        </pc:sldMkLst>
      </pc:sldChg>
      <pc:sldChg chg="delSp add del mod">
        <pc:chgData name="David Quigley" userId="b7ec41d0611c9278" providerId="LiveId" clId="{B952C738-8AF9-4DD3-A81A-E9A9B84FA138}" dt="2022-03-29T19:28:21.063" v="216" actId="47"/>
        <pc:sldMkLst>
          <pc:docMk/>
          <pc:sldMk cId="476006599" sldId="405"/>
        </pc:sldMkLst>
        <pc:inkChg chg="del">
          <ac:chgData name="David Quigley" userId="b7ec41d0611c9278" providerId="LiveId" clId="{B952C738-8AF9-4DD3-A81A-E9A9B84FA138}" dt="2022-03-14T18:04:54.379" v="103" actId="478"/>
          <ac:inkMkLst>
            <pc:docMk/>
            <pc:sldMk cId="476006599" sldId="405"/>
            <ac:inkMk id="5" creationId="{6F6D09EF-0F15-4F0F-BFC5-DB61CEA29686}"/>
          </ac:inkMkLst>
        </pc:inkChg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4125110237" sldId="406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987342522" sldId="407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3599120226" sldId="408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4092206587" sldId="409"/>
        </pc:sldMkLst>
      </pc:sldChg>
      <pc:sldChg chg="delSp add del mod">
        <pc:chgData name="David Quigley" userId="b7ec41d0611c9278" providerId="LiveId" clId="{B952C738-8AF9-4DD3-A81A-E9A9B84FA138}" dt="2022-03-29T19:28:21.063" v="216" actId="47"/>
        <pc:sldMkLst>
          <pc:docMk/>
          <pc:sldMk cId="874608782" sldId="410"/>
        </pc:sldMkLst>
        <pc:inkChg chg="del">
          <ac:chgData name="David Quigley" userId="b7ec41d0611c9278" providerId="LiveId" clId="{B952C738-8AF9-4DD3-A81A-E9A9B84FA138}" dt="2022-03-14T18:05:16.688" v="107" actId="478"/>
          <ac:inkMkLst>
            <pc:docMk/>
            <pc:sldMk cId="874608782" sldId="410"/>
            <ac:inkMk id="5" creationId="{84DA15D5-CC22-4F1B-933F-2C74282FC931}"/>
          </ac:inkMkLst>
        </pc:inkChg>
      </pc:sldChg>
      <pc:sldChg chg="del">
        <pc:chgData name="David Quigley" userId="b7ec41d0611c9278" providerId="LiveId" clId="{B952C738-8AF9-4DD3-A81A-E9A9B84FA138}" dt="2022-03-14T17:59:30.898" v="39" actId="47"/>
        <pc:sldMkLst>
          <pc:docMk/>
          <pc:sldMk cId="302927996" sldId="421"/>
        </pc:sldMkLst>
      </pc:sldChg>
      <pc:sldChg chg="addSp delSp mod">
        <pc:chgData name="David Quigley" userId="b7ec41d0611c9278" providerId="LiveId" clId="{B952C738-8AF9-4DD3-A81A-E9A9B84FA138}" dt="2022-03-16T21:20:28.293" v="211"/>
        <pc:sldMkLst>
          <pc:docMk/>
          <pc:sldMk cId="4167958572" sldId="463"/>
        </pc:sldMkLst>
        <pc:inkChg chg="add">
          <ac:chgData name="David Quigley" userId="b7ec41d0611c9278" providerId="LiveId" clId="{B952C738-8AF9-4DD3-A81A-E9A9B84FA138}" dt="2022-03-16T21:20:28.293" v="211"/>
          <ac:inkMkLst>
            <pc:docMk/>
            <pc:sldMk cId="4167958572" sldId="463"/>
            <ac:inkMk id="4" creationId="{A26642C2-F285-42D7-B527-BBFF87435025}"/>
          </ac:inkMkLst>
        </pc:inkChg>
        <pc:inkChg chg="del">
          <ac:chgData name="David Quigley" userId="b7ec41d0611c9278" providerId="LiveId" clId="{B952C738-8AF9-4DD3-A81A-E9A9B84FA138}" dt="2022-03-14T18:00:47.084" v="53" actId="478"/>
          <ac:inkMkLst>
            <pc:docMk/>
            <pc:sldMk cId="4167958572" sldId="463"/>
            <ac:inkMk id="4" creationId="{E25E61DC-E4C9-468A-8799-17890CA12D9A}"/>
          </ac:inkMkLst>
        </pc:inkChg>
      </pc:sldChg>
      <pc:sldChg chg="addSp delSp mod">
        <pc:chgData name="David Quigley" userId="b7ec41d0611c9278" providerId="LiveId" clId="{B952C738-8AF9-4DD3-A81A-E9A9B84FA138}" dt="2022-03-16T21:20:28.293" v="211"/>
        <pc:sldMkLst>
          <pc:docMk/>
          <pc:sldMk cId="2058589638" sldId="466"/>
        </pc:sldMkLst>
        <pc:inkChg chg="add">
          <ac:chgData name="David Quigley" userId="b7ec41d0611c9278" providerId="LiveId" clId="{B952C738-8AF9-4DD3-A81A-E9A9B84FA138}" dt="2022-03-16T21:20:28.293" v="211"/>
          <ac:inkMkLst>
            <pc:docMk/>
            <pc:sldMk cId="2058589638" sldId="466"/>
            <ac:inkMk id="4" creationId="{3C98766C-397A-4B15-8CD8-2D02CC4DEDB2}"/>
          </ac:inkMkLst>
        </pc:inkChg>
        <pc:inkChg chg="del">
          <ac:chgData name="David Quigley" userId="b7ec41d0611c9278" providerId="LiveId" clId="{B952C738-8AF9-4DD3-A81A-E9A9B84FA138}" dt="2022-03-14T18:00:53.069" v="54" actId="478"/>
          <ac:inkMkLst>
            <pc:docMk/>
            <pc:sldMk cId="2058589638" sldId="466"/>
            <ac:inkMk id="4" creationId="{ECC41EA9-5B17-4AD4-8540-B9BE6E6C4E25}"/>
          </ac:inkMkLst>
        </pc:inkChg>
      </pc:sldChg>
      <pc:sldChg chg="del">
        <pc:chgData name="David Quigley" userId="b7ec41d0611c9278" providerId="LiveId" clId="{B952C738-8AF9-4DD3-A81A-E9A9B84FA138}" dt="2022-03-14T18:00:06.921" v="49" actId="47"/>
        <pc:sldMkLst>
          <pc:docMk/>
          <pc:sldMk cId="3980510760" sldId="471"/>
        </pc:sldMkLst>
      </pc:sldChg>
      <pc:sldChg chg="del">
        <pc:chgData name="David Quigley" userId="b7ec41d0611c9278" providerId="LiveId" clId="{B952C738-8AF9-4DD3-A81A-E9A9B84FA138}" dt="2022-03-14T17:59:18.805" v="34" actId="47"/>
        <pc:sldMkLst>
          <pc:docMk/>
          <pc:sldMk cId="2126293335" sldId="472"/>
        </pc:sldMkLst>
      </pc:sldChg>
      <pc:sldChg chg="addSp delSp mod">
        <pc:chgData name="David Quigley" userId="b7ec41d0611c9278" providerId="LiveId" clId="{B952C738-8AF9-4DD3-A81A-E9A9B84FA138}" dt="2022-03-16T21:20:28.293" v="211"/>
        <pc:sldMkLst>
          <pc:docMk/>
          <pc:sldMk cId="3541609519" sldId="476"/>
        </pc:sldMkLst>
        <pc:inkChg chg="del">
          <ac:chgData name="David Quigley" userId="b7ec41d0611c9278" providerId="LiveId" clId="{B952C738-8AF9-4DD3-A81A-E9A9B84FA138}" dt="2022-03-14T18:01:17.776" v="59" actId="478"/>
          <ac:inkMkLst>
            <pc:docMk/>
            <pc:sldMk cId="3541609519" sldId="476"/>
            <ac:inkMk id="5" creationId="{0E6B5CC7-02BF-49F4-BAD9-D50C8073B1BA}"/>
          </ac:inkMkLst>
        </pc:inkChg>
        <pc:inkChg chg="add">
          <ac:chgData name="David Quigley" userId="b7ec41d0611c9278" providerId="LiveId" clId="{B952C738-8AF9-4DD3-A81A-E9A9B84FA138}" dt="2022-03-16T21:20:28.293" v="211"/>
          <ac:inkMkLst>
            <pc:docMk/>
            <pc:sldMk cId="3541609519" sldId="476"/>
            <ac:inkMk id="5" creationId="{7F11AFC9-21D6-4C87-97B6-0176CE8AA657}"/>
          </ac:inkMkLst>
        </pc:inkChg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4289178947" sldId="560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17001982" sldId="567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2581438787" sldId="568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1199685762" sldId="569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2068430889" sldId="570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543066341" sldId="571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2514913645" sldId="572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3360589867" sldId="573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1502107980" sldId="574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775283626" sldId="575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1169945485" sldId="576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772000862" sldId="577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23610490" sldId="578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4044238121" sldId="579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1143121868" sldId="580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2842623562" sldId="581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1141993779" sldId="582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1225640017" sldId="583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146713786" sldId="584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1502627389" sldId="585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130427121" sldId="586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454110686" sldId="587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1334967872" sldId="588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1986289919" sldId="589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179438207" sldId="590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3391424940" sldId="591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2175773182" sldId="592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2940264827" sldId="593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3097864188" sldId="595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1217430478" sldId="596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821516347" sldId="597"/>
        </pc:sldMkLst>
      </pc:sldChg>
      <pc:sldChg chg="del">
        <pc:chgData name="David Quigley" userId="b7ec41d0611c9278" providerId="LiveId" clId="{B952C738-8AF9-4DD3-A81A-E9A9B84FA138}" dt="2022-03-14T17:58:50.263" v="2" actId="47"/>
        <pc:sldMkLst>
          <pc:docMk/>
          <pc:sldMk cId="3773573123" sldId="598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2616699222" sldId="599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1756006867" sldId="600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3332162264" sldId="601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3746080966" sldId="602"/>
        </pc:sldMkLst>
      </pc:sldChg>
      <pc:sldChg chg="del">
        <pc:chgData name="David Quigley" userId="b7ec41d0611c9278" providerId="LiveId" clId="{B952C738-8AF9-4DD3-A81A-E9A9B84FA138}" dt="2022-03-14T17:58:50.263" v="2" actId="47"/>
        <pc:sldMkLst>
          <pc:docMk/>
          <pc:sldMk cId="1950435562" sldId="603"/>
        </pc:sldMkLst>
      </pc:sldChg>
      <pc:sldChg chg="add">
        <pc:chgData name="David Quigley" userId="b7ec41d0611c9278" providerId="LiveId" clId="{B952C738-8AF9-4DD3-A81A-E9A9B84FA138}" dt="2022-03-14T18:02:14.512" v="64"/>
        <pc:sldMkLst>
          <pc:docMk/>
          <pc:sldMk cId="2221756735" sldId="606"/>
        </pc:sldMkLst>
      </pc:sldChg>
      <pc:sldChg chg="add">
        <pc:chgData name="David Quigley" userId="b7ec41d0611c9278" providerId="LiveId" clId="{B952C738-8AF9-4DD3-A81A-E9A9B84FA138}" dt="2022-03-14T18:02:14.512" v="64"/>
        <pc:sldMkLst>
          <pc:docMk/>
          <pc:sldMk cId="91737436" sldId="607"/>
        </pc:sldMkLst>
      </pc:sldChg>
      <pc:sldChg chg="add">
        <pc:chgData name="David Quigley" userId="b7ec41d0611c9278" providerId="LiveId" clId="{B952C738-8AF9-4DD3-A81A-E9A9B84FA138}" dt="2022-03-14T18:02:14.512" v="64"/>
        <pc:sldMkLst>
          <pc:docMk/>
          <pc:sldMk cId="1561438827" sldId="608"/>
        </pc:sldMkLst>
      </pc:sldChg>
      <pc:sldChg chg="delSp add mod">
        <pc:chgData name="David Quigley" userId="b7ec41d0611c9278" providerId="LiveId" clId="{B952C738-8AF9-4DD3-A81A-E9A9B84FA138}" dt="2022-03-14T18:02:28.671" v="77" actId="478"/>
        <pc:sldMkLst>
          <pc:docMk/>
          <pc:sldMk cId="2099732017" sldId="622"/>
        </pc:sldMkLst>
        <pc:inkChg chg="del">
          <ac:chgData name="David Quigley" userId="b7ec41d0611c9278" providerId="LiveId" clId="{B952C738-8AF9-4DD3-A81A-E9A9B84FA138}" dt="2022-03-14T18:02:28.671" v="77" actId="478"/>
          <ac:inkMkLst>
            <pc:docMk/>
            <pc:sldMk cId="2099732017" sldId="622"/>
            <ac:inkMk id="4" creationId="{A8A4B02A-1CFA-4675-AF56-495E301EE51F}"/>
          </ac:inkMkLst>
        </pc:inkChg>
      </pc:sldChg>
      <pc:sldChg chg="add">
        <pc:chgData name="David Quigley" userId="b7ec41d0611c9278" providerId="LiveId" clId="{B952C738-8AF9-4DD3-A81A-E9A9B84FA138}" dt="2022-03-14T18:02:14.512" v="64"/>
        <pc:sldMkLst>
          <pc:docMk/>
          <pc:sldMk cId="518122476" sldId="623"/>
        </pc:sldMkLst>
      </pc:sldChg>
      <pc:sldChg chg="addSp delSp add mod">
        <pc:chgData name="David Quigley" userId="b7ec41d0611c9278" providerId="LiveId" clId="{B952C738-8AF9-4DD3-A81A-E9A9B84FA138}" dt="2022-03-16T21:20:28.293" v="211"/>
        <pc:sldMkLst>
          <pc:docMk/>
          <pc:sldMk cId="1438602581" sldId="625"/>
        </pc:sldMkLst>
        <pc:inkChg chg="add">
          <ac:chgData name="David Quigley" userId="b7ec41d0611c9278" providerId="LiveId" clId="{B952C738-8AF9-4DD3-A81A-E9A9B84FA138}" dt="2022-03-16T21:20:28.293" v="211"/>
          <ac:inkMkLst>
            <pc:docMk/>
            <pc:sldMk cId="1438602581" sldId="625"/>
            <ac:inkMk id="5" creationId="{1D6F308E-2C7C-4EC1-B77B-D9800A4A2387}"/>
          </ac:inkMkLst>
        </pc:inkChg>
        <pc:inkChg chg="del">
          <ac:chgData name="David Quigley" userId="b7ec41d0611c9278" providerId="LiveId" clId="{B952C738-8AF9-4DD3-A81A-E9A9B84FA138}" dt="2022-03-14T18:02:32.689" v="78" actId="478"/>
          <ac:inkMkLst>
            <pc:docMk/>
            <pc:sldMk cId="1438602581" sldId="625"/>
            <ac:inkMk id="5" creationId="{764F856D-072F-4FF4-9498-1CE5AE633F5F}"/>
          </ac:inkMkLst>
        </pc:inkChg>
      </pc:sldChg>
      <pc:sldChg chg="addSp delSp add mod">
        <pc:chgData name="David Quigley" userId="b7ec41d0611c9278" providerId="LiveId" clId="{B952C738-8AF9-4DD3-A81A-E9A9B84FA138}" dt="2022-03-16T21:20:28.293" v="211"/>
        <pc:sldMkLst>
          <pc:docMk/>
          <pc:sldMk cId="1000296347" sldId="626"/>
        </pc:sldMkLst>
        <pc:inkChg chg="del">
          <ac:chgData name="David Quigley" userId="b7ec41d0611c9278" providerId="LiveId" clId="{B952C738-8AF9-4DD3-A81A-E9A9B84FA138}" dt="2022-03-14T18:02:35.051" v="79" actId="478"/>
          <ac:inkMkLst>
            <pc:docMk/>
            <pc:sldMk cId="1000296347" sldId="626"/>
            <ac:inkMk id="4" creationId="{63860A13-9C6A-412F-AA4F-706D87773A71}"/>
          </ac:inkMkLst>
        </pc:inkChg>
        <pc:inkChg chg="add">
          <ac:chgData name="David Quigley" userId="b7ec41d0611c9278" providerId="LiveId" clId="{B952C738-8AF9-4DD3-A81A-E9A9B84FA138}" dt="2022-03-16T21:20:28.293" v="211"/>
          <ac:inkMkLst>
            <pc:docMk/>
            <pc:sldMk cId="1000296347" sldId="626"/>
            <ac:inkMk id="4" creationId="{D185CAAB-0F39-49D4-AF4B-6283B2AFE35B}"/>
          </ac:inkMkLst>
        </pc:inkChg>
      </pc:sldChg>
      <pc:sldChg chg="add">
        <pc:chgData name="David Quigley" userId="b7ec41d0611c9278" providerId="LiveId" clId="{B952C738-8AF9-4DD3-A81A-E9A9B84FA138}" dt="2022-03-14T18:02:14.512" v="64"/>
        <pc:sldMkLst>
          <pc:docMk/>
          <pc:sldMk cId="3334129357" sldId="627"/>
        </pc:sldMkLst>
      </pc:sldChg>
      <pc:sldChg chg="addSp add">
        <pc:chgData name="David Quigley" userId="b7ec41d0611c9278" providerId="LiveId" clId="{B952C738-8AF9-4DD3-A81A-E9A9B84FA138}" dt="2022-03-16T21:20:28.293" v="211"/>
        <pc:sldMkLst>
          <pc:docMk/>
          <pc:sldMk cId="2112987878" sldId="628"/>
        </pc:sldMkLst>
        <pc:inkChg chg="add">
          <ac:chgData name="David Quigley" userId="b7ec41d0611c9278" providerId="LiveId" clId="{B952C738-8AF9-4DD3-A81A-E9A9B84FA138}" dt="2022-03-16T21:20:28.293" v="211"/>
          <ac:inkMkLst>
            <pc:docMk/>
            <pc:sldMk cId="2112987878" sldId="628"/>
            <ac:inkMk id="5" creationId="{9C2981CE-8C64-47CA-95BA-5F5BE072F3DF}"/>
          </ac:inkMkLst>
        </pc:inkChg>
      </pc:sldChg>
      <pc:sldChg chg="add">
        <pc:chgData name="David Quigley" userId="b7ec41d0611c9278" providerId="LiveId" clId="{B952C738-8AF9-4DD3-A81A-E9A9B84FA138}" dt="2022-03-14T18:02:14.512" v="64"/>
        <pc:sldMkLst>
          <pc:docMk/>
          <pc:sldMk cId="1791421387" sldId="629"/>
        </pc:sldMkLst>
      </pc:sldChg>
      <pc:sldChg chg="add">
        <pc:chgData name="David Quigley" userId="b7ec41d0611c9278" providerId="LiveId" clId="{B952C738-8AF9-4DD3-A81A-E9A9B84FA138}" dt="2022-03-14T18:02:14.512" v="64"/>
        <pc:sldMkLst>
          <pc:docMk/>
          <pc:sldMk cId="387623306" sldId="631"/>
        </pc:sldMkLst>
      </pc:sldChg>
      <pc:sldChg chg="add">
        <pc:chgData name="David Quigley" userId="b7ec41d0611c9278" providerId="LiveId" clId="{B952C738-8AF9-4DD3-A81A-E9A9B84FA138}" dt="2022-03-14T18:02:14.512" v="64"/>
        <pc:sldMkLst>
          <pc:docMk/>
          <pc:sldMk cId="2589198337" sldId="632"/>
        </pc:sldMkLst>
      </pc:sldChg>
      <pc:sldChg chg="addSp add">
        <pc:chgData name="David Quigley" userId="b7ec41d0611c9278" providerId="LiveId" clId="{B952C738-8AF9-4DD3-A81A-E9A9B84FA138}" dt="2022-03-16T21:20:28.293" v="211"/>
        <pc:sldMkLst>
          <pc:docMk/>
          <pc:sldMk cId="526714479" sldId="633"/>
        </pc:sldMkLst>
        <pc:inkChg chg="add">
          <ac:chgData name="David Quigley" userId="b7ec41d0611c9278" providerId="LiveId" clId="{B952C738-8AF9-4DD3-A81A-E9A9B84FA138}" dt="2022-03-16T21:20:28.293" v="211"/>
          <ac:inkMkLst>
            <pc:docMk/>
            <pc:sldMk cId="526714479" sldId="633"/>
            <ac:inkMk id="5" creationId="{73A792A1-3687-464E-9B85-A4771988A893}"/>
          </ac:inkMkLst>
        </pc:inkChg>
      </pc:sldChg>
      <pc:sldChg chg="addSp delSp add mod">
        <pc:chgData name="David Quigley" userId="b7ec41d0611c9278" providerId="LiveId" clId="{B952C738-8AF9-4DD3-A81A-E9A9B84FA138}" dt="2022-03-16T21:20:28.293" v="211"/>
        <pc:sldMkLst>
          <pc:docMk/>
          <pc:sldMk cId="4102264629" sldId="634"/>
        </pc:sldMkLst>
        <pc:inkChg chg="del">
          <ac:chgData name="David Quigley" userId="b7ec41d0611c9278" providerId="LiveId" clId="{B952C738-8AF9-4DD3-A81A-E9A9B84FA138}" dt="2022-03-14T18:02:41.122" v="80" actId="478"/>
          <ac:inkMkLst>
            <pc:docMk/>
            <pc:sldMk cId="4102264629" sldId="634"/>
            <ac:inkMk id="4" creationId="{229CE42D-0E62-423A-93A5-9C67EC955F1E}"/>
          </ac:inkMkLst>
        </pc:inkChg>
        <pc:inkChg chg="add">
          <ac:chgData name="David Quigley" userId="b7ec41d0611c9278" providerId="LiveId" clId="{B952C738-8AF9-4DD3-A81A-E9A9B84FA138}" dt="2022-03-16T21:20:28.293" v="211"/>
          <ac:inkMkLst>
            <pc:docMk/>
            <pc:sldMk cId="4102264629" sldId="634"/>
            <ac:inkMk id="4" creationId="{722B3FB5-9750-46A1-9BF0-9A5945C97BE5}"/>
          </ac:inkMkLst>
        </pc:inkChg>
      </pc:sldChg>
      <pc:sldChg chg="delSp add del mod">
        <pc:chgData name="David Quigley" userId="b7ec41d0611c9278" providerId="LiveId" clId="{B952C738-8AF9-4DD3-A81A-E9A9B84FA138}" dt="2022-03-29T19:28:21.063" v="216" actId="47"/>
        <pc:sldMkLst>
          <pc:docMk/>
          <pc:sldMk cId="533870112" sldId="635"/>
        </pc:sldMkLst>
        <pc:inkChg chg="del">
          <ac:chgData name="David Quigley" userId="b7ec41d0611c9278" providerId="LiveId" clId="{B952C738-8AF9-4DD3-A81A-E9A9B84FA138}" dt="2022-03-14T18:02:43.188" v="81" actId="478"/>
          <ac:inkMkLst>
            <pc:docMk/>
            <pc:sldMk cId="533870112" sldId="635"/>
            <ac:inkMk id="5" creationId="{B574AC6E-FFFD-4311-8203-C6B1BE7663B3}"/>
          </ac:inkMkLst>
        </pc:inkChg>
      </pc:sldChg>
      <pc:sldChg chg="delSp add del mod">
        <pc:chgData name="David Quigley" userId="b7ec41d0611c9278" providerId="LiveId" clId="{B952C738-8AF9-4DD3-A81A-E9A9B84FA138}" dt="2022-03-29T19:28:21.063" v="216" actId="47"/>
        <pc:sldMkLst>
          <pc:docMk/>
          <pc:sldMk cId="802642983" sldId="636"/>
        </pc:sldMkLst>
        <pc:inkChg chg="del">
          <ac:chgData name="David Quigley" userId="b7ec41d0611c9278" providerId="LiveId" clId="{B952C738-8AF9-4DD3-A81A-E9A9B84FA138}" dt="2022-03-14T18:02:44.688" v="82" actId="478"/>
          <ac:inkMkLst>
            <pc:docMk/>
            <pc:sldMk cId="802642983" sldId="636"/>
            <ac:inkMk id="6" creationId="{945FCBA5-60DF-4696-B34B-59B4597A108A}"/>
          </ac:inkMkLst>
        </pc:inkChg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1886846115" sldId="637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1487045159" sldId="638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190750817" sldId="640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913527706" sldId="641"/>
        </pc:sldMkLst>
      </pc:sldChg>
      <pc:sldChg chg="delSp add del mod">
        <pc:chgData name="David Quigley" userId="b7ec41d0611c9278" providerId="LiveId" clId="{B952C738-8AF9-4DD3-A81A-E9A9B84FA138}" dt="2022-03-29T19:28:21.063" v="216" actId="47"/>
        <pc:sldMkLst>
          <pc:docMk/>
          <pc:sldMk cId="1640268860" sldId="644"/>
        </pc:sldMkLst>
        <pc:inkChg chg="del">
          <ac:chgData name="David Quigley" userId="b7ec41d0611c9278" providerId="LiveId" clId="{B952C738-8AF9-4DD3-A81A-E9A9B84FA138}" dt="2022-03-14T18:02:48.955" v="83" actId="478"/>
          <ac:inkMkLst>
            <pc:docMk/>
            <pc:sldMk cId="1640268860" sldId="644"/>
            <ac:inkMk id="4" creationId="{CCC39768-82B2-45A3-83C9-C965C2311512}"/>
          </ac:inkMkLst>
        </pc:inkChg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288204801" sldId="645"/>
        </pc:sldMkLst>
      </pc:sldChg>
      <pc:sldChg chg="delSp add del mod">
        <pc:chgData name="David Quigley" userId="b7ec41d0611c9278" providerId="LiveId" clId="{B952C738-8AF9-4DD3-A81A-E9A9B84FA138}" dt="2022-03-29T19:28:21.063" v="216" actId="47"/>
        <pc:sldMkLst>
          <pc:docMk/>
          <pc:sldMk cId="764963957" sldId="646"/>
        </pc:sldMkLst>
        <pc:inkChg chg="del">
          <ac:chgData name="David Quigley" userId="b7ec41d0611c9278" providerId="LiveId" clId="{B952C738-8AF9-4DD3-A81A-E9A9B84FA138}" dt="2022-03-14T18:02:52.855" v="84" actId="478"/>
          <ac:inkMkLst>
            <pc:docMk/>
            <pc:sldMk cId="764963957" sldId="646"/>
            <ac:inkMk id="3" creationId="{12EEEDDC-70E8-4853-A03F-A39108033A06}"/>
          </ac:inkMkLst>
        </pc:inkChg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1453304897" sldId="647"/>
        </pc:sldMkLst>
      </pc:sldChg>
      <pc:sldChg chg="delSp add del mod">
        <pc:chgData name="David Quigley" userId="b7ec41d0611c9278" providerId="LiveId" clId="{B952C738-8AF9-4DD3-A81A-E9A9B84FA138}" dt="2022-03-29T19:28:21.063" v="216" actId="47"/>
        <pc:sldMkLst>
          <pc:docMk/>
          <pc:sldMk cId="2682934061" sldId="648"/>
        </pc:sldMkLst>
        <pc:inkChg chg="del">
          <ac:chgData name="David Quigley" userId="b7ec41d0611c9278" providerId="LiveId" clId="{B952C738-8AF9-4DD3-A81A-E9A9B84FA138}" dt="2022-03-14T18:02:55.640" v="85" actId="478"/>
          <ac:inkMkLst>
            <pc:docMk/>
            <pc:sldMk cId="2682934061" sldId="648"/>
            <ac:inkMk id="4" creationId="{AA8C1735-C2F1-4F7D-8624-5B2FE308C058}"/>
          </ac:inkMkLst>
        </pc:inkChg>
      </pc:sldChg>
      <pc:sldChg chg="delSp add del mod">
        <pc:chgData name="David Quigley" userId="b7ec41d0611c9278" providerId="LiveId" clId="{B952C738-8AF9-4DD3-A81A-E9A9B84FA138}" dt="2022-03-29T19:28:21.063" v="216" actId="47"/>
        <pc:sldMkLst>
          <pc:docMk/>
          <pc:sldMk cId="171219754" sldId="649"/>
        </pc:sldMkLst>
        <pc:inkChg chg="del">
          <ac:chgData name="David Quigley" userId="b7ec41d0611c9278" providerId="LiveId" clId="{B952C738-8AF9-4DD3-A81A-E9A9B84FA138}" dt="2022-03-14T18:03:02.522" v="86" actId="478"/>
          <ac:inkMkLst>
            <pc:docMk/>
            <pc:sldMk cId="171219754" sldId="649"/>
            <ac:inkMk id="3" creationId="{233487F2-D212-49A7-AB29-2291C4BF0FA5}"/>
          </ac:inkMkLst>
        </pc:inkChg>
      </pc:sldChg>
      <pc:sldChg chg="delSp add del mod">
        <pc:chgData name="David Quigley" userId="b7ec41d0611c9278" providerId="LiveId" clId="{B952C738-8AF9-4DD3-A81A-E9A9B84FA138}" dt="2022-03-29T19:28:21.063" v="216" actId="47"/>
        <pc:sldMkLst>
          <pc:docMk/>
          <pc:sldMk cId="406837467" sldId="650"/>
        </pc:sldMkLst>
        <pc:inkChg chg="del">
          <ac:chgData name="David Quigley" userId="b7ec41d0611c9278" providerId="LiveId" clId="{B952C738-8AF9-4DD3-A81A-E9A9B84FA138}" dt="2022-03-14T18:03:11.206" v="90" actId="478"/>
          <ac:inkMkLst>
            <pc:docMk/>
            <pc:sldMk cId="406837467" sldId="650"/>
            <ac:inkMk id="3" creationId="{D992C0FB-E75C-4D30-85E5-9FB6F83F04A9}"/>
          </ac:inkMkLst>
        </pc:inkChg>
        <pc:inkChg chg="del">
          <ac:chgData name="David Quigley" userId="b7ec41d0611c9278" providerId="LiveId" clId="{B952C738-8AF9-4DD3-A81A-E9A9B84FA138}" dt="2022-03-14T18:03:05.620" v="87" actId="478"/>
          <ac:inkMkLst>
            <pc:docMk/>
            <pc:sldMk cId="406837467" sldId="650"/>
            <ac:inkMk id="5" creationId="{69584D5C-C275-485A-8F83-9821484D213A}"/>
          </ac:inkMkLst>
        </pc:inkChg>
      </pc:sldChg>
      <pc:sldChg chg="delSp add del mod">
        <pc:chgData name="David Quigley" userId="b7ec41d0611c9278" providerId="LiveId" clId="{B952C738-8AF9-4DD3-A81A-E9A9B84FA138}" dt="2022-03-29T19:28:21.063" v="216" actId="47"/>
        <pc:sldMkLst>
          <pc:docMk/>
          <pc:sldMk cId="721324975" sldId="651"/>
        </pc:sldMkLst>
        <pc:inkChg chg="del">
          <ac:chgData name="David Quigley" userId="b7ec41d0611c9278" providerId="LiveId" clId="{B952C738-8AF9-4DD3-A81A-E9A9B84FA138}" dt="2022-03-14T18:03:14.023" v="91" actId="478"/>
          <ac:inkMkLst>
            <pc:docMk/>
            <pc:sldMk cId="721324975" sldId="651"/>
            <ac:inkMk id="6" creationId="{80331DFE-A0BC-4890-9571-395F5C78EB69}"/>
          </ac:inkMkLst>
        </pc:inkChg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3369850541" sldId="652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3982795686" sldId="653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282937574" sldId="654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3894977557" sldId="655"/>
        </pc:sldMkLst>
      </pc:sldChg>
      <pc:sldChg chg="delSp add del mod">
        <pc:chgData name="David Quigley" userId="b7ec41d0611c9278" providerId="LiveId" clId="{B952C738-8AF9-4DD3-A81A-E9A9B84FA138}" dt="2022-03-29T19:28:21.063" v="216" actId="47"/>
        <pc:sldMkLst>
          <pc:docMk/>
          <pc:sldMk cId="718079946" sldId="656"/>
        </pc:sldMkLst>
        <pc:inkChg chg="del">
          <ac:chgData name="David Quigley" userId="b7ec41d0611c9278" providerId="LiveId" clId="{B952C738-8AF9-4DD3-A81A-E9A9B84FA138}" dt="2022-03-14T18:03:18.964" v="92" actId="478"/>
          <ac:inkMkLst>
            <pc:docMk/>
            <pc:sldMk cId="718079946" sldId="656"/>
            <ac:inkMk id="5" creationId="{60D58587-9F35-439C-8984-0DC44D0D5EAD}"/>
          </ac:inkMkLst>
        </pc:inkChg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4076792981" sldId="657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1792612516" sldId="658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1403325443" sldId="659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3167232693" sldId="660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716592323" sldId="661"/>
        </pc:sldMkLst>
      </pc:sldChg>
      <pc:sldChg chg="delSp add del mod">
        <pc:chgData name="David Quigley" userId="b7ec41d0611c9278" providerId="LiveId" clId="{B952C738-8AF9-4DD3-A81A-E9A9B84FA138}" dt="2022-03-29T19:28:21.063" v="216" actId="47"/>
        <pc:sldMkLst>
          <pc:docMk/>
          <pc:sldMk cId="1165057457" sldId="662"/>
        </pc:sldMkLst>
        <pc:inkChg chg="del">
          <ac:chgData name="David Quigley" userId="b7ec41d0611c9278" providerId="LiveId" clId="{B952C738-8AF9-4DD3-A81A-E9A9B84FA138}" dt="2022-03-14T18:03:36.505" v="94" actId="478"/>
          <ac:inkMkLst>
            <pc:docMk/>
            <pc:sldMk cId="1165057457" sldId="662"/>
            <ac:inkMk id="6" creationId="{9D91B5C8-4329-4D90-A61A-574D44AFC6BE}"/>
          </ac:inkMkLst>
        </pc:inkChg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1130150170" sldId="664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1351133622" sldId="665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2026119795" sldId="666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2212744227" sldId="667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623472157" sldId="668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814578496" sldId="669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3360034449" sldId="671"/>
        </pc:sldMkLst>
      </pc:sldChg>
      <pc:sldChg chg="delSp add del mod">
        <pc:chgData name="David Quigley" userId="b7ec41d0611c9278" providerId="LiveId" clId="{B952C738-8AF9-4DD3-A81A-E9A9B84FA138}" dt="2022-03-29T19:28:21.063" v="216" actId="47"/>
        <pc:sldMkLst>
          <pc:docMk/>
          <pc:sldMk cId="3234537019" sldId="672"/>
        </pc:sldMkLst>
        <pc:inkChg chg="del">
          <ac:chgData name="David Quigley" userId="b7ec41d0611c9278" providerId="LiveId" clId="{B952C738-8AF9-4DD3-A81A-E9A9B84FA138}" dt="2022-03-14T18:03:40.820" v="95" actId="478"/>
          <ac:inkMkLst>
            <pc:docMk/>
            <pc:sldMk cId="3234537019" sldId="672"/>
            <ac:inkMk id="5" creationId="{AE0FE25C-F8FB-4C19-B3CD-06E1B0158941}"/>
          </ac:inkMkLst>
        </pc:inkChg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3555534510" sldId="673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3714186912" sldId="674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1058790709" sldId="676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986848697" sldId="677"/>
        </pc:sldMkLst>
      </pc:sldChg>
      <pc:sldChg chg="delSp add del mod">
        <pc:chgData name="David Quigley" userId="b7ec41d0611c9278" providerId="LiveId" clId="{B952C738-8AF9-4DD3-A81A-E9A9B84FA138}" dt="2022-03-29T19:28:21.063" v="216" actId="47"/>
        <pc:sldMkLst>
          <pc:docMk/>
          <pc:sldMk cId="4049935303" sldId="678"/>
        </pc:sldMkLst>
        <pc:inkChg chg="del">
          <ac:chgData name="David Quigley" userId="b7ec41d0611c9278" providerId="LiveId" clId="{B952C738-8AF9-4DD3-A81A-E9A9B84FA138}" dt="2022-03-14T18:03:50.521" v="96" actId="478"/>
          <ac:inkMkLst>
            <pc:docMk/>
            <pc:sldMk cId="4049935303" sldId="678"/>
            <ac:inkMk id="5" creationId="{38EEBD94-0717-45B7-94CB-93D1C45F819F}"/>
          </ac:inkMkLst>
        </pc:inkChg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3551489198" sldId="679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4270780987" sldId="680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2924717259" sldId="681"/>
        </pc:sldMkLst>
      </pc:sldChg>
      <pc:sldChg chg="addSp delSp mod">
        <pc:chgData name="David Quigley" userId="b7ec41d0611c9278" providerId="LiveId" clId="{B952C738-8AF9-4DD3-A81A-E9A9B84FA138}" dt="2022-03-16T21:20:28.293" v="211"/>
        <pc:sldMkLst>
          <pc:docMk/>
          <pc:sldMk cId="2192113134" sldId="692"/>
        </pc:sldMkLst>
        <pc:inkChg chg="del">
          <ac:chgData name="David Quigley" userId="b7ec41d0611c9278" providerId="LiveId" clId="{B952C738-8AF9-4DD3-A81A-E9A9B84FA138}" dt="2022-03-14T18:00:59.310" v="56" actId="478"/>
          <ac:inkMkLst>
            <pc:docMk/>
            <pc:sldMk cId="2192113134" sldId="692"/>
            <ac:inkMk id="4" creationId="{C6D17A3E-FD98-4AD8-AE61-3875F5648D19}"/>
          </ac:inkMkLst>
        </pc:inkChg>
        <pc:inkChg chg="add">
          <ac:chgData name="David Quigley" userId="b7ec41d0611c9278" providerId="LiveId" clId="{B952C738-8AF9-4DD3-A81A-E9A9B84FA138}" dt="2022-03-16T21:20:28.293" v="211"/>
          <ac:inkMkLst>
            <pc:docMk/>
            <pc:sldMk cId="2192113134" sldId="692"/>
            <ac:inkMk id="4" creationId="{EC317D28-9735-4809-8648-6DC535122907}"/>
          </ac:inkMkLst>
        </pc:inkChg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1060845867" sldId="693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3750657373" sldId="694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516667985" sldId="695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685493209" sldId="697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3119289411" sldId="698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2048638805" sldId="699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2391845940" sldId="700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4054705992" sldId="702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1880406542" sldId="703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1129291912" sldId="704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2724427165" sldId="705"/>
        </pc:sldMkLst>
      </pc:sldChg>
      <pc:sldChg chg="delSp add del mod">
        <pc:chgData name="David Quigley" userId="b7ec41d0611c9278" providerId="LiveId" clId="{B952C738-8AF9-4DD3-A81A-E9A9B84FA138}" dt="2022-03-29T19:28:21.063" v="216" actId="47"/>
        <pc:sldMkLst>
          <pc:docMk/>
          <pc:sldMk cId="2956237431" sldId="706"/>
        </pc:sldMkLst>
        <pc:inkChg chg="del">
          <ac:chgData name="David Quigley" userId="b7ec41d0611c9278" providerId="LiveId" clId="{B952C738-8AF9-4DD3-A81A-E9A9B84FA138}" dt="2022-03-14T18:04:10.036" v="97" actId="478"/>
          <ac:inkMkLst>
            <pc:docMk/>
            <pc:sldMk cId="2956237431" sldId="706"/>
            <ac:inkMk id="5" creationId="{E480F89B-232F-4A50-A8D9-43A829FBFA9D}"/>
          </ac:inkMkLst>
        </pc:inkChg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223869672" sldId="707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3118528083" sldId="708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2625353892" sldId="709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3377479782" sldId="710"/>
        </pc:sldMkLst>
      </pc:sldChg>
      <pc:sldChg chg="delSp add del mod">
        <pc:chgData name="David Quigley" userId="b7ec41d0611c9278" providerId="LiveId" clId="{B952C738-8AF9-4DD3-A81A-E9A9B84FA138}" dt="2022-03-29T19:28:21.063" v="216" actId="47"/>
        <pc:sldMkLst>
          <pc:docMk/>
          <pc:sldMk cId="700133100" sldId="711"/>
        </pc:sldMkLst>
        <pc:inkChg chg="del">
          <ac:chgData name="David Quigley" userId="b7ec41d0611c9278" providerId="LiveId" clId="{B952C738-8AF9-4DD3-A81A-E9A9B84FA138}" dt="2022-03-14T18:04:23.848" v="100" actId="478"/>
          <ac:inkMkLst>
            <pc:docMk/>
            <pc:sldMk cId="700133100" sldId="711"/>
            <ac:inkMk id="5" creationId="{EF0AA2C5-02E7-4894-BBAC-309EFC638F28}"/>
          </ac:inkMkLst>
        </pc:inkChg>
      </pc:sldChg>
      <pc:sldChg chg="delSp add del mod">
        <pc:chgData name="David Quigley" userId="b7ec41d0611c9278" providerId="LiveId" clId="{B952C738-8AF9-4DD3-A81A-E9A9B84FA138}" dt="2022-03-29T19:28:21.063" v="216" actId="47"/>
        <pc:sldMkLst>
          <pc:docMk/>
          <pc:sldMk cId="1550816490" sldId="712"/>
        </pc:sldMkLst>
        <pc:inkChg chg="del">
          <ac:chgData name="David Quigley" userId="b7ec41d0611c9278" providerId="LiveId" clId="{B952C738-8AF9-4DD3-A81A-E9A9B84FA138}" dt="2022-03-14T18:04:26.053" v="101" actId="478"/>
          <ac:inkMkLst>
            <pc:docMk/>
            <pc:sldMk cId="1550816490" sldId="712"/>
            <ac:inkMk id="5" creationId="{D2DB0319-E5FA-44D9-ABB5-74245C0B6D66}"/>
          </ac:inkMkLst>
        </pc:inkChg>
      </pc:sldChg>
      <pc:sldChg chg="del">
        <pc:chgData name="David Quigley" userId="b7ec41d0611c9278" providerId="LiveId" clId="{B952C738-8AF9-4DD3-A81A-E9A9B84FA138}" dt="2022-03-14T17:58:50.263" v="2" actId="47"/>
        <pc:sldMkLst>
          <pc:docMk/>
          <pc:sldMk cId="601480276" sldId="801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2383076541" sldId="928"/>
        </pc:sldMkLst>
      </pc:sldChg>
      <pc:sldChg chg="delSp mod">
        <pc:chgData name="David Quigley" userId="b7ec41d0611c9278" providerId="LiveId" clId="{B952C738-8AF9-4DD3-A81A-E9A9B84FA138}" dt="2022-03-14T18:00:11.225" v="50" actId="478"/>
        <pc:sldMkLst>
          <pc:docMk/>
          <pc:sldMk cId="485308378" sldId="957"/>
        </pc:sldMkLst>
        <pc:inkChg chg="del">
          <ac:chgData name="David Quigley" userId="b7ec41d0611c9278" providerId="LiveId" clId="{B952C738-8AF9-4DD3-A81A-E9A9B84FA138}" dt="2022-03-14T18:00:11.225" v="50" actId="478"/>
          <ac:inkMkLst>
            <pc:docMk/>
            <pc:sldMk cId="485308378" sldId="957"/>
            <ac:inkMk id="6" creationId="{D52D8564-21E1-483D-9361-1426722DCC93}"/>
          </ac:inkMkLst>
        </pc:inkChg>
      </pc:sldChg>
      <pc:sldChg chg="del">
        <pc:chgData name="David Quigley" userId="b7ec41d0611c9278" providerId="LiveId" clId="{B952C738-8AF9-4DD3-A81A-E9A9B84FA138}" dt="2022-03-14T18:00:03.326" v="48" actId="47"/>
        <pc:sldMkLst>
          <pc:docMk/>
          <pc:sldMk cId="962071890" sldId="959"/>
        </pc:sldMkLst>
      </pc:sldChg>
      <pc:sldChg chg="del">
        <pc:chgData name="David Quigley" userId="b7ec41d0611c9278" providerId="LiveId" clId="{B952C738-8AF9-4DD3-A81A-E9A9B84FA138}" dt="2022-03-14T18:00:02.339" v="47" actId="47"/>
        <pc:sldMkLst>
          <pc:docMk/>
          <pc:sldMk cId="2085731494" sldId="960"/>
        </pc:sldMkLst>
      </pc:sldChg>
      <pc:sldChg chg="del">
        <pc:chgData name="David Quigley" userId="b7ec41d0611c9278" providerId="LiveId" clId="{B952C738-8AF9-4DD3-A81A-E9A9B84FA138}" dt="2022-03-14T18:00:01.264" v="46" actId="47"/>
        <pc:sldMkLst>
          <pc:docMk/>
          <pc:sldMk cId="1390539291" sldId="961"/>
        </pc:sldMkLst>
      </pc:sldChg>
      <pc:sldChg chg="delSp mod">
        <pc:chgData name="David Quigley" userId="b7ec41d0611c9278" providerId="LiveId" clId="{B952C738-8AF9-4DD3-A81A-E9A9B84FA138}" dt="2022-03-14T18:00:18.337" v="51" actId="478"/>
        <pc:sldMkLst>
          <pc:docMk/>
          <pc:sldMk cId="911121120" sldId="962"/>
        </pc:sldMkLst>
        <pc:inkChg chg="del">
          <ac:chgData name="David Quigley" userId="b7ec41d0611c9278" providerId="LiveId" clId="{B952C738-8AF9-4DD3-A81A-E9A9B84FA138}" dt="2022-03-14T18:00:18.337" v="51" actId="478"/>
          <ac:inkMkLst>
            <pc:docMk/>
            <pc:sldMk cId="911121120" sldId="962"/>
            <ac:inkMk id="5" creationId="{F702C948-F3BD-4707-ACD9-9361DB8F7DA2}"/>
          </ac:inkMkLst>
        </pc:inkChg>
      </pc:sldChg>
      <pc:sldChg chg="del">
        <pc:chgData name="David Quigley" userId="b7ec41d0611c9278" providerId="LiveId" clId="{B952C738-8AF9-4DD3-A81A-E9A9B84FA138}" dt="2022-03-14T17:59:52.767" v="45" actId="47"/>
        <pc:sldMkLst>
          <pc:docMk/>
          <pc:sldMk cId="156045425" sldId="963"/>
        </pc:sldMkLst>
      </pc:sldChg>
      <pc:sldChg chg="del">
        <pc:chgData name="David Quigley" userId="b7ec41d0611c9278" providerId="LiveId" clId="{B952C738-8AF9-4DD3-A81A-E9A9B84FA138}" dt="2022-03-14T18:00:30.906" v="52" actId="47"/>
        <pc:sldMkLst>
          <pc:docMk/>
          <pc:sldMk cId="2452775585" sldId="968"/>
        </pc:sldMkLst>
      </pc:sldChg>
      <pc:sldChg chg="addSp">
        <pc:chgData name="David Quigley" userId="b7ec41d0611c9278" providerId="LiveId" clId="{B952C738-8AF9-4DD3-A81A-E9A9B84FA138}" dt="2022-03-16T21:20:28.293" v="211"/>
        <pc:sldMkLst>
          <pc:docMk/>
          <pc:sldMk cId="436439623" sldId="970"/>
        </pc:sldMkLst>
        <pc:inkChg chg="add">
          <ac:chgData name="David Quigley" userId="b7ec41d0611c9278" providerId="LiveId" clId="{B952C738-8AF9-4DD3-A81A-E9A9B84FA138}" dt="2022-03-16T21:20:28.293" v="211"/>
          <ac:inkMkLst>
            <pc:docMk/>
            <pc:sldMk cId="436439623" sldId="970"/>
            <ac:inkMk id="5" creationId="{9A3CFF6B-9268-4E99-AE0E-A5C60A005170}"/>
          </ac:inkMkLst>
        </pc:inkChg>
      </pc:sldChg>
      <pc:sldChg chg="addSp">
        <pc:chgData name="David Quigley" userId="b7ec41d0611c9278" providerId="LiveId" clId="{B952C738-8AF9-4DD3-A81A-E9A9B84FA138}" dt="2022-03-16T21:20:28.293" v="211"/>
        <pc:sldMkLst>
          <pc:docMk/>
          <pc:sldMk cId="3398313662" sldId="971"/>
        </pc:sldMkLst>
        <pc:inkChg chg="add">
          <ac:chgData name="David Quigley" userId="b7ec41d0611c9278" providerId="LiveId" clId="{B952C738-8AF9-4DD3-A81A-E9A9B84FA138}" dt="2022-03-16T21:20:28.293" v="211"/>
          <ac:inkMkLst>
            <pc:docMk/>
            <pc:sldMk cId="3398313662" sldId="971"/>
            <ac:inkMk id="5" creationId="{08B607A7-971C-4E4F-8DF4-F3338B3C31E9}"/>
          </ac:inkMkLst>
        </pc:inkChg>
      </pc:sldChg>
      <pc:sldChg chg="addSp">
        <pc:chgData name="David Quigley" userId="b7ec41d0611c9278" providerId="LiveId" clId="{B952C738-8AF9-4DD3-A81A-E9A9B84FA138}" dt="2022-03-16T21:20:28.293" v="211"/>
        <pc:sldMkLst>
          <pc:docMk/>
          <pc:sldMk cId="465853964" sldId="973"/>
        </pc:sldMkLst>
        <pc:inkChg chg="add">
          <ac:chgData name="David Quigley" userId="b7ec41d0611c9278" providerId="LiveId" clId="{B952C738-8AF9-4DD3-A81A-E9A9B84FA138}" dt="2022-03-16T21:20:28.293" v="211"/>
          <ac:inkMkLst>
            <pc:docMk/>
            <pc:sldMk cId="465853964" sldId="973"/>
            <ac:inkMk id="5" creationId="{2E38D4EF-FE38-480C-B125-5D0E991ECA88}"/>
          </ac:inkMkLst>
        </pc:inkChg>
      </pc:sldChg>
      <pc:sldChg chg="addSp">
        <pc:chgData name="David Quigley" userId="b7ec41d0611c9278" providerId="LiveId" clId="{B952C738-8AF9-4DD3-A81A-E9A9B84FA138}" dt="2022-03-16T21:20:28.293" v="211"/>
        <pc:sldMkLst>
          <pc:docMk/>
          <pc:sldMk cId="2287999649" sldId="977"/>
        </pc:sldMkLst>
        <pc:inkChg chg="add">
          <ac:chgData name="David Quigley" userId="b7ec41d0611c9278" providerId="LiveId" clId="{B952C738-8AF9-4DD3-A81A-E9A9B84FA138}" dt="2022-03-16T21:20:28.293" v="211"/>
          <ac:inkMkLst>
            <pc:docMk/>
            <pc:sldMk cId="2287999649" sldId="977"/>
            <ac:inkMk id="5" creationId="{30E2CFB5-B2F7-48F1-AAE2-787491CE6E93}"/>
          </ac:inkMkLst>
        </pc:inkChg>
      </pc:sldChg>
      <pc:sldChg chg="addSp delSp mod">
        <pc:chgData name="David Quigley" userId="b7ec41d0611c9278" providerId="LiveId" clId="{B952C738-8AF9-4DD3-A81A-E9A9B84FA138}" dt="2022-03-16T21:20:28.293" v="211"/>
        <pc:sldMkLst>
          <pc:docMk/>
          <pc:sldMk cId="1945689385" sldId="979"/>
        </pc:sldMkLst>
        <pc:inkChg chg="add">
          <ac:chgData name="David Quigley" userId="b7ec41d0611c9278" providerId="LiveId" clId="{B952C738-8AF9-4DD3-A81A-E9A9B84FA138}" dt="2022-03-16T21:20:28.293" v="211"/>
          <ac:inkMkLst>
            <pc:docMk/>
            <pc:sldMk cId="1945689385" sldId="979"/>
            <ac:inkMk id="4" creationId="{4E5CEA82-EF9C-4497-84AF-92E8AFE34CC8}"/>
          </ac:inkMkLst>
        </pc:inkChg>
        <pc:inkChg chg="del">
          <ac:chgData name="David Quigley" userId="b7ec41d0611c9278" providerId="LiveId" clId="{B952C738-8AF9-4DD3-A81A-E9A9B84FA138}" dt="2022-03-14T18:00:55.951" v="55" actId="478"/>
          <ac:inkMkLst>
            <pc:docMk/>
            <pc:sldMk cId="1945689385" sldId="979"/>
            <ac:inkMk id="4" creationId="{DDC249D9-D084-46EA-AE19-7E2C47DE7704}"/>
          </ac:inkMkLst>
        </pc:inkChg>
      </pc:sldChg>
      <pc:sldChg chg="delSp mod">
        <pc:chgData name="David Quigley" userId="b7ec41d0611c9278" providerId="LiveId" clId="{B952C738-8AF9-4DD3-A81A-E9A9B84FA138}" dt="2022-03-14T18:01:04.347" v="57" actId="478"/>
        <pc:sldMkLst>
          <pc:docMk/>
          <pc:sldMk cId="175767370" sldId="981"/>
        </pc:sldMkLst>
        <pc:inkChg chg="del">
          <ac:chgData name="David Quigley" userId="b7ec41d0611c9278" providerId="LiveId" clId="{B952C738-8AF9-4DD3-A81A-E9A9B84FA138}" dt="2022-03-14T18:01:04.347" v="57" actId="478"/>
          <ac:inkMkLst>
            <pc:docMk/>
            <pc:sldMk cId="175767370" sldId="981"/>
            <ac:inkMk id="4" creationId="{8966ACF8-C0A5-45BD-AA66-087A54F27A6B}"/>
          </ac:inkMkLst>
        </pc:inkChg>
      </pc:sldChg>
      <pc:sldChg chg="addSp delSp mod">
        <pc:chgData name="David Quigley" userId="b7ec41d0611c9278" providerId="LiveId" clId="{B952C738-8AF9-4DD3-A81A-E9A9B84FA138}" dt="2022-03-16T21:20:28.293" v="211"/>
        <pc:sldMkLst>
          <pc:docMk/>
          <pc:sldMk cId="291338101" sldId="985"/>
        </pc:sldMkLst>
        <pc:inkChg chg="del">
          <ac:chgData name="David Quigley" userId="b7ec41d0611c9278" providerId="LiveId" clId="{B952C738-8AF9-4DD3-A81A-E9A9B84FA138}" dt="2022-03-14T18:01:13.653" v="58" actId="478"/>
          <ac:inkMkLst>
            <pc:docMk/>
            <pc:sldMk cId="291338101" sldId="985"/>
            <ac:inkMk id="5" creationId="{49C51056-40F1-4358-8026-B92CE00B34F4}"/>
          </ac:inkMkLst>
        </pc:inkChg>
        <pc:inkChg chg="add">
          <ac:chgData name="David Quigley" userId="b7ec41d0611c9278" providerId="LiveId" clId="{B952C738-8AF9-4DD3-A81A-E9A9B84FA138}" dt="2022-03-16T21:20:28.293" v="211"/>
          <ac:inkMkLst>
            <pc:docMk/>
            <pc:sldMk cId="291338101" sldId="985"/>
            <ac:inkMk id="5" creationId="{A7D8D6FE-0593-4209-9EB3-789CE1617A32}"/>
          </ac:inkMkLst>
        </pc:inkChg>
      </pc:sldChg>
      <pc:sldChg chg="addSp delSp mod">
        <pc:chgData name="David Quigley" userId="b7ec41d0611c9278" providerId="LiveId" clId="{B952C738-8AF9-4DD3-A81A-E9A9B84FA138}" dt="2022-03-16T21:20:28.293" v="211"/>
        <pc:sldMkLst>
          <pc:docMk/>
          <pc:sldMk cId="3363332673" sldId="988"/>
        </pc:sldMkLst>
        <pc:inkChg chg="del">
          <ac:chgData name="David Quigley" userId="b7ec41d0611c9278" providerId="LiveId" clId="{B952C738-8AF9-4DD3-A81A-E9A9B84FA138}" dt="2022-03-14T18:01:21.886" v="60" actId="478"/>
          <ac:inkMkLst>
            <pc:docMk/>
            <pc:sldMk cId="3363332673" sldId="988"/>
            <ac:inkMk id="4" creationId="{11034847-4C94-4D9C-BA32-273CC322A49F}"/>
          </ac:inkMkLst>
        </pc:inkChg>
        <pc:inkChg chg="add">
          <ac:chgData name="David Quigley" userId="b7ec41d0611c9278" providerId="LiveId" clId="{B952C738-8AF9-4DD3-A81A-E9A9B84FA138}" dt="2022-03-16T21:20:28.293" v="211"/>
          <ac:inkMkLst>
            <pc:docMk/>
            <pc:sldMk cId="3363332673" sldId="988"/>
            <ac:inkMk id="4" creationId="{69C1DC2C-60B5-40F2-8066-A4C601446DEF}"/>
          </ac:inkMkLst>
        </pc:inkChg>
      </pc:sldChg>
      <pc:sldChg chg="delSp mod">
        <pc:chgData name="David Quigley" userId="b7ec41d0611c9278" providerId="LiveId" clId="{B952C738-8AF9-4DD3-A81A-E9A9B84FA138}" dt="2022-03-14T18:01:27.728" v="61" actId="478"/>
        <pc:sldMkLst>
          <pc:docMk/>
          <pc:sldMk cId="51620604" sldId="989"/>
        </pc:sldMkLst>
        <pc:inkChg chg="del">
          <ac:chgData name="David Quigley" userId="b7ec41d0611c9278" providerId="LiveId" clId="{B952C738-8AF9-4DD3-A81A-E9A9B84FA138}" dt="2022-03-14T18:01:27.728" v="61" actId="478"/>
          <ac:inkMkLst>
            <pc:docMk/>
            <pc:sldMk cId="51620604" sldId="989"/>
            <ac:inkMk id="4" creationId="{CCB2F774-87B5-488B-8898-5EF40ACA07B4}"/>
          </ac:inkMkLst>
        </pc:inkChg>
      </pc:sldChg>
      <pc:sldChg chg="addSp delSp mod">
        <pc:chgData name="David Quigley" userId="b7ec41d0611c9278" providerId="LiveId" clId="{B952C738-8AF9-4DD3-A81A-E9A9B84FA138}" dt="2022-03-16T21:20:28.293" v="211"/>
        <pc:sldMkLst>
          <pc:docMk/>
          <pc:sldMk cId="3487136115" sldId="990"/>
        </pc:sldMkLst>
        <pc:inkChg chg="add">
          <ac:chgData name="David Quigley" userId="b7ec41d0611c9278" providerId="LiveId" clId="{B952C738-8AF9-4DD3-A81A-E9A9B84FA138}" dt="2022-03-16T21:20:28.293" v="211"/>
          <ac:inkMkLst>
            <pc:docMk/>
            <pc:sldMk cId="3487136115" sldId="990"/>
            <ac:inkMk id="5" creationId="{415995DA-0C39-4FB2-A79A-3F075D63A18E}"/>
          </ac:inkMkLst>
        </pc:inkChg>
        <pc:inkChg chg="del">
          <ac:chgData name="David Quigley" userId="b7ec41d0611c9278" providerId="LiveId" clId="{B952C738-8AF9-4DD3-A81A-E9A9B84FA138}" dt="2022-03-14T18:01:31.733" v="62" actId="478"/>
          <ac:inkMkLst>
            <pc:docMk/>
            <pc:sldMk cId="3487136115" sldId="990"/>
            <ac:inkMk id="5" creationId="{5B722EB9-58A9-4086-9F6F-20E087CA2097}"/>
          </ac:inkMkLst>
        </pc:inkChg>
      </pc:sldChg>
      <pc:sldChg chg="delSp mod">
        <pc:chgData name="David Quigley" userId="b7ec41d0611c9278" providerId="LiveId" clId="{B952C738-8AF9-4DD3-A81A-E9A9B84FA138}" dt="2022-03-14T18:01:34.981" v="63" actId="478"/>
        <pc:sldMkLst>
          <pc:docMk/>
          <pc:sldMk cId="1920566299" sldId="991"/>
        </pc:sldMkLst>
        <pc:inkChg chg="del">
          <ac:chgData name="David Quigley" userId="b7ec41d0611c9278" providerId="LiveId" clId="{B952C738-8AF9-4DD3-A81A-E9A9B84FA138}" dt="2022-03-14T18:01:34.981" v="63" actId="478"/>
          <ac:inkMkLst>
            <pc:docMk/>
            <pc:sldMk cId="1920566299" sldId="991"/>
            <ac:inkMk id="4" creationId="{9C98D7D2-1555-4A39-9EE3-B775A66D26B2}"/>
          </ac:inkMkLst>
        </pc:inkChg>
      </pc:sldChg>
      <pc:sldChg chg="add del">
        <pc:chgData name="David Quigley" userId="b7ec41d0611c9278" providerId="LiveId" clId="{B952C738-8AF9-4DD3-A81A-E9A9B84FA138}" dt="2022-03-14T18:03:07.171" v="88" actId="47"/>
        <pc:sldMkLst>
          <pc:docMk/>
          <pc:sldMk cId="2566906800" sldId="995"/>
        </pc:sldMkLst>
      </pc:sldChg>
      <pc:sldChg chg="add del">
        <pc:chgData name="David Quigley" userId="b7ec41d0611c9278" providerId="LiveId" clId="{B952C738-8AF9-4DD3-A81A-E9A9B84FA138}" dt="2022-03-14T18:03:07.780" v="89" actId="47"/>
        <pc:sldMkLst>
          <pc:docMk/>
          <pc:sldMk cId="590400058" sldId="996"/>
        </pc:sldMkLst>
      </pc:sldChg>
      <pc:sldChg chg="add del">
        <pc:chgData name="David Quigley" userId="b7ec41d0611c9278" providerId="LiveId" clId="{B952C738-8AF9-4DD3-A81A-E9A9B84FA138}" dt="2022-03-29T19:28:21.063" v="216" actId="47"/>
        <pc:sldMkLst>
          <pc:docMk/>
          <pc:sldMk cId="3610575549" sldId="998"/>
        </pc:sldMkLst>
      </pc:sldChg>
      <pc:sldChg chg="add del">
        <pc:chgData name="David Quigley" userId="b7ec41d0611c9278" providerId="LiveId" clId="{B952C738-8AF9-4DD3-A81A-E9A9B84FA138}" dt="2022-03-14T18:04:18.155" v="98" actId="47"/>
        <pc:sldMkLst>
          <pc:docMk/>
          <pc:sldMk cId="1649651754" sldId="999"/>
        </pc:sldMkLst>
      </pc:sldChg>
      <pc:sldChg chg="del">
        <pc:chgData name="David Quigley" userId="b7ec41d0611c9278" providerId="LiveId" clId="{B952C738-8AF9-4DD3-A81A-E9A9B84FA138}" dt="2022-03-14T17:58:39.771" v="0" actId="47"/>
        <pc:sldMkLst>
          <pc:docMk/>
          <pc:sldMk cId="3715012934" sldId="999"/>
        </pc:sldMkLst>
      </pc:sldChg>
      <pc:sldChg chg="add del">
        <pc:chgData name="David Quigley" userId="b7ec41d0611c9278" providerId="LiveId" clId="{B952C738-8AF9-4DD3-A81A-E9A9B84FA138}" dt="2022-03-14T18:04:20.213" v="99" actId="47"/>
        <pc:sldMkLst>
          <pc:docMk/>
          <pc:sldMk cId="57791048" sldId="1000"/>
        </pc:sldMkLst>
      </pc:sldChg>
      <pc:sldChg chg="del">
        <pc:chgData name="David Quigley" userId="b7ec41d0611c9278" providerId="LiveId" clId="{B952C738-8AF9-4DD3-A81A-E9A9B84FA138}" dt="2022-03-14T17:58:50.263" v="2" actId="47"/>
        <pc:sldMkLst>
          <pc:docMk/>
          <pc:sldMk cId="2628862662" sldId="1004"/>
        </pc:sldMkLst>
      </pc:sldChg>
      <pc:sldChg chg="del">
        <pc:chgData name="David Quigley" userId="b7ec41d0611c9278" providerId="LiveId" clId="{B952C738-8AF9-4DD3-A81A-E9A9B84FA138}" dt="2022-03-14T17:58:50.263" v="2" actId="47"/>
        <pc:sldMkLst>
          <pc:docMk/>
          <pc:sldMk cId="344006444" sldId="1006"/>
        </pc:sldMkLst>
      </pc:sldChg>
      <pc:sldChg chg="del">
        <pc:chgData name="David Quigley" userId="b7ec41d0611c9278" providerId="LiveId" clId="{B952C738-8AF9-4DD3-A81A-E9A9B84FA138}" dt="2022-03-14T17:58:50.263" v="2" actId="47"/>
        <pc:sldMkLst>
          <pc:docMk/>
          <pc:sldMk cId="3829210081" sldId="1007"/>
        </pc:sldMkLst>
      </pc:sldChg>
      <pc:sldChg chg="del">
        <pc:chgData name="David Quigley" userId="b7ec41d0611c9278" providerId="LiveId" clId="{B952C738-8AF9-4DD3-A81A-E9A9B84FA138}" dt="2022-03-14T17:58:50.263" v="2" actId="47"/>
        <pc:sldMkLst>
          <pc:docMk/>
          <pc:sldMk cId="3081323252" sldId="1008"/>
        </pc:sldMkLst>
      </pc:sldChg>
      <pc:sldChg chg="del">
        <pc:chgData name="David Quigley" userId="b7ec41d0611c9278" providerId="LiveId" clId="{B952C738-8AF9-4DD3-A81A-E9A9B84FA138}" dt="2022-03-14T17:58:50.263" v="2" actId="47"/>
        <pc:sldMkLst>
          <pc:docMk/>
          <pc:sldMk cId="1396126058" sldId="1009"/>
        </pc:sldMkLst>
      </pc:sldChg>
      <pc:sldChg chg="del">
        <pc:chgData name="David Quigley" userId="b7ec41d0611c9278" providerId="LiveId" clId="{B952C738-8AF9-4DD3-A81A-E9A9B84FA138}" dt="2022-03-14T17:58:50.263" v="2" actId="47"/>
        <pc:sldMkLst>
          <pc:docMk/>
          <pc:sldMk cId="3529725850" sldId="1010"/>
        </pc:sldMkLst>
      </pc:sldChg>
      <pc:sldChg chg="del">
        <pc:chgData name="David Quigley" userId="b7ec41d0611c9278" providerId="LiveId" clId="{B952C738-8AF9-4DD3-A81A-E9A9B84FA138}" dt="2022-03-14T17:58:50.263" v="2" actId="47"/>
        <pc:sldMkLst>
          <pc:docMk/>
          <pc:sldMk cId="2454170606" sldId="1011"/>
        </pc:sldMkLst>
      </pc:sldChg>
      <pc:sldChg chg="del">
        <pc:chgData name="David Quigley" userId="b7ec41d0611c9278" providerId="LiveId" clId="{B952C738-8AF9-4DD3-A81A-E9A9B84FA138}" dt="2022-03-14T17:59:19.179" v="35" actId="47"/>
        <pc:sldMkLst>
          <pc:docMk/>
          <pc:sldMk cId="3330169905" sldId="1023"/>
        </pc:sldMkLst>
      </pc:sldChg>
      <pc:sldChg chg="del">
        <pc:chgData name="David Quigley" userId="b7ec41d0611c9278" providerId="LiveId" clId="{B952C738-8AF9-4DD3-A81A-E9A9B84FA138}" dt="2022-03-14T17:59:23.421" v="37" actId="47"/>
        <pc:sldMkLst>
          <pc:docMk/>
          <pc:sldMk cId="154636239" sldId="1024"/>
        </pc:sldMkLst>
      </pc:sldChg>
      <pc:sldChg chg="del">
        <pc:chgData name="David Quigley" userId="b7ec41d0611c9278" providerId="LiveId" clId="{B952C738-8AF9-4DD3-A81A-E9A9B84FA138}" dt="2022-03-14T17:59:22.362" v="36" actId="47"/>
        <pc:sldMkLst>
          <pc:docMk/>
          <pc:sldMk cId="685227601" sldId="1025"/>
        </pc:sldMkLst>
      </pc:sldChg>
      <pc:sldChg chg="delSp mod">
        <pc:chgData name="David Quigley" userId="b7ec41d0611c9278" providerId="LiveId" clId="{B952C738-8AF9-4DD3-A81A-E9A9B84FA138}" dt="2022-03-14T17:59:27.138" v="38" actId="478"/>
        <pc:sldMkLst>
          <pc:docMk/>
          <pc:sldMk cId="1377022223" sldId="1026"/>
        </pc:sldMkLst>
        <pc:inkChg chg="del">
          <ac:chgData name="David Quigley" userId="b7ec41d0611c9278" providerId="LiveId" clId="{B952C738-8AF9-4DD3-A81A-E9A9B84FA138}" dt="2022-03-14T17:59:27.138" v="38" actId="478"/>
          <ac:inkMkLst>
            <pc:docMk/>
            <pc:sldMk cId="1377022223" sldId="1026"/>
            <ac:inkMk id="4" creationId="{21416915-9F54-46F3-8176-4701ACBF5441}"/>
          </ac:inkMkLst>
        </pc:inkChg>
      </pc:sldChg>
      <pc:sldChg chg="del">
        <pc:chgData name="David Quigley" userId="b7ec41d0611c9278" providerId="LiveId" clId="{B952C738-8AF9-4DD3-A81A-E9A9B84FA138}" dt="2022-03-14T17:59:32.788" v="40" actId="47"/>
        <pc:sldMkLst>
          <pc:docMk/>
          <pc:sldMk cId="2483368725" sldId="1027"/>
        </pc:sldMkLst>
      </pc:sldChg>
      <pc:sldChg chg="del">
        <pc:chgData name="David Quigley" userId="b7ec41d0611c9278" providerId="LiveId" clId="{B952C738-8AF9-4DD3-A81A-E9A9B84FA138}" dt="2022-03-14T17:59:33.205" v="41" actId="47"/>
        <pc:sldMkLst>
          <pc:docMk/>
          <pc:sldMk cId="2536714013" sldId="1028"/>
        </pc:sldMkLst>
      </pc:sldChg>
      <pc:sldChg chg="del">
        <pc:chgData name="David Quigley" userId="b7ec41d0611c9278" providerId="LiveId" clId="{B952C738-8AF9-4DD3-A81A-E9A9B84FA138}" dt="2022-03-14T17:59:33.624" v="42" actId="47"/>
        <pc:sldMkLst>
          <pc:docMk/>
          <pc:sldMk cId="2625926529" sldId="1029"/>
        </pc:sldMkLst>
      </pc:sldChg>
      <pc:sldChg chg="del">
        <pc:chgData name="David Quigley" userId="b7ec41d0611c9278" providerId="LiveId" clId="{B952C738-8AF9-4DD3-A81A-E9A9B84FA138}" dt="2022-03-14T17:59:34.338" v="43" actId="47"/>
        <pc:sldMkLst>
          <pc:docMk/>
          <pc:sldMk cId="1510000047" sldId="1030"/>
        </pc:sldMkLst>
      </pc:sldChg>
      <pc:sldChg chg="del">
        <pc:chgData name="David Quigley" userId="b7ec41d0611c9278" providerId="LiveId" clId="{B952C738-8AF9-4DD3-A81A-E9A9B84FA138}" dt="2022-03-14T17:59:35.072" v="44" actId="47"/>
        <pc:sldMkLst>
          <pc:docMk/>
          <pc:sldMk cId="2743237030" sldId="1031"/>
        </pc:sldMkLst>
      </pc:sldChg>
      <pc:sldChg chg="del">
        <pc:chgData name="David Quigley" userId="b7ec41d0611c9278" providerId="LiveId" clId="{B952C738-8AF9-4DD3-A81A-E9A9B84FA138}" dt="2022-03-14T17:58:50.263" v="2" actId="47"/>
        <pc:sldMkLst>
          <pc:docMk/>
          <pc:sldMk cId="2596784718" sldId="1052"/>
        </pc:sldMkLst>
      </pc:sldChg>
      <pc:sldChg chg="del">
        <pc:chgData name="David Quigley" userId="b7ec41d0611c9278" providerId="LiveId" clId="{B952C738-8AF9-4DD3-A81A-E9A9B84FA138}" dt="2022-03-14T17:58:50.263" v="2" actId="47"/>
        <pc:sldMkLst>
          <pc:docMk/>
          <pc:sldMk cId="957070236" sldId="1053"/>
        </pc:sldMkLst>
      </pc:sldChg>
      <pc:sldChg chg="del">
        <pc:chgData name="David Quigley" userId="b7ec41d0611c9278" providerId="LiveId" clId="{B952C738-8AF9-4DD3-A81A-E9A9B84FA138}" dt="2022-03-14T17:58:50.263" v="2" actId="47"/>
        <pc:sldMkLst>
          <pc:docMk/>
          <pc:sldMk cId="2544669751" sldId="1059"/>
        </pc:sldMkLst>
      </pc:sldChg>
      <pc:sldChg chg="del">
        <pc:chgData name="David Quigley" userId="b7ec41d0611c9278" providerId="LiveId" clId="{B952C738-8AF9-4DD3-A81A-E9A9B84FA138}" dt="2022-03-14T17:58:50.263" v="2" actId="47"/>
        <pc:sldMkLst>
          <pc:docMk/>
          <pc:sldMk cId="2734128501" sldId="1060"/>
        </pc:sldMkLst>
      </pc:sldChg>
      <pc:sldChg chg="del">
        <pc:chgData name="David Quigley" userId="b7ec41d0611c9278" providerId="LiveId" clId="{B952C738-8AF9-4DD3-A81A-E9A9B84FA138}" dt="2022-03-14T17:58:50.263" v="2" actId="47"/>
        <pc:sldMkLst>
          <pc:docMk/>
          <pc:sldMk cId="3583479474" sldId="1062"/>
        </pc:sldMkLst>
      </pc:sldChg>
      <pc:sldChg chg="del">
        <pc:chgData name="David Quigley" userId="b7ec41d0611c9278" providerId="LiveId" clId="{B952C738-8AF9-4DD3-A81A-E9A9B84FA138}" dt="2022-03-14T17:58:50.263" v="2" actId="47"/>
        <pc:sldMkLst>
          <pc:docMk/>
          <pc:sldMk cId="2119349985" sldId="1063"/>
        </pc:sldMkLst>
      </pc:sldChg>
      <pc:sldChg chg="del">
        <pc:chgData name="David Quigley" userId="b7ec41d0611c9278" providerId="LiveId" clId="{B952C738-8AF9-4DD3-A81A-E9A9B84FA138}" dt="2022-03-14T17:58:50.263" v="2" actId="47"/>
        <pc:sldMkLst>
          <pc:docMk/>
          <pc:sldMk cId="4260357233" sldId="1065"/>
        </pc:sldMkLst>
      </pc:sldChg>
      <pc:sldChg chg="del">
        <pc:chgData name="David Quigley" userId="b7ec41d0611c9278" providerId="LiveId" clId="{B952C738-8AF9-4DD3-A81A-E9A9B84FA138}" dt="2022-03-14T17:58:50.263" v="2" actId="47"/>
        <pc:sldMkLst>
          <pc:docMk/>
          <pc:sldMk cId="1077386740" sldId="1066"/>
        </pc:sldMkLst>
      </pc:sldChg>
      <pc:sldChg chg="del">
        <pc:chgData name="David Quigley" userId="b7ec41d0611c9278" providerId="LiveId" clId="{B952C738-8AF9-4DD3-A81A-E9A9B84FA138}" dt="2022-03-14T17:58:50.263" v="2" actId="47"/>
        <pc:sldMkLst>
          <pc:docMk/>
          <pc:sldMk cId="3664965386" sldId="1067"/>
        </pc:sldMkLst>
      </pc:sldChg>
      <pc:sldChg chg="del">
        <pc:chgData name="David Quigley" userId="b7ec41d0611c9278" providerId="LiveId" clId="{B952C738-8AF9-4DD3-A81A-E9A9B84FA138}" dt="2022-03-14T17:58:50.263" v="2" actId="47"/>
        <pc:sldMkLst>
          <pc:docMk/>
          <pc:sldMk cId="3557569228" sldId="1068"/>
        </pc:sldMkLst>
      </pc:sldChg>
      <pc:sldChg chg="del">
        <pc:chgData name="David Quigley" userId="b7ec41d0611c9278" providerId="LiveId" clId="{B952C738-8AF9-4DD3-A81A-E9A9B84FA138}" dt="2022-03-14T17:58:50.263" v="2" actId="47"/>
        <pc:sldMkLst>
          <pc:docMk/>
          <pc:sldMk cId="1334252902" sldId="1069"/>
        </pc:sldMkLst>
      </pc:sldChg>
      <pc:sldChg chg="del">
        <pc:chgData name="David Quigley" userId="b7ec41d0611c9278" providerId="LiveId" clId="{B952C738-8AF9-4DD3-A81A-E9A9B84FA138}" dt="2022-03-14T17:58:50.263" v="2" actId="47"/>
        <pc:sldMkLst>
          <pc:docMk/>
          <pc:sldMk cId="3131127709" sldId="1083"/>
        </pc:sldMkLst>
      </pc:sldChg>
      <pc:sldChg chg="addSp modSp mod">
        <pc:chgData name="David Quigley" userId="b7ec41d0611c9278" providerId="LiveId" clId="{B952C738-8AF9-4DD3-A81A-E9A9B84FA138}" dt="2022-03-14T21:22:34.722" v="108"/>
        <pc:sldMkLst>
          <pc:docMk/>
          <pc:sldMk cId="314968389" sldId="1084"/>
        </pc:sldMkLst>
        <pc:spChg chg="mod">
          <ac:chgData name="David Quigley" userId="b7ec41d0611c9278" providerId="LiveId" clId="{B952C738-8AF9-4DD3-A81A-E9A9B84FA138}" dt="2022-03-14T17:58:53.705" v="3" actId="20577"/>
          <ac:spMkLst>
            <pc:docMk/>
            <pc:sldMk cId="314968389" sldId="1084"/>
            <ac:spMk id="5" creationId="{4C594B51-FEF9-4DF0-BB0A-61E16745426C}"/>
          </ac:spMkLst>
        </pc:spChg>
        <pc:inkChg chg="add">
          <ac:chgData name="David Quigley" userId="b7ec41d0611c9278" providerId="LiveId" clId="{B952C738-8AF9-4DD3-A81A-E9A9B84FA138}" dt="2022-03-14T21:22:34.722" v="108"/>
          <ac:inkMkLst>
            <pc:docMk/>
            <pc:sldMk cId="314968389" sldId="1084"/>
            <ac:inkMk id="2" creationId="{21E76ED1-8DD1-4261-B45F-29292475CF5F}"/>
          </ac:inkMkLst>
        </pc:inkChg>
      </pc:sldChg>
      <pc:sldChg chg="modSp mod">
        <pc:chgData name="David Quigley" userId="b7ec41d0611c9278" providerId="LiveId" clId="{B952C738-8AF9-4DD3-A81A-E9A9B84FA138}" dt="2022-03-14T17:59:09.411" v="33" actId="5793"/>
        <pc:sldMkLst>
          <pc:docMk/>
          <pc:sldMk cId="2988238531" sldId="1086"/>
        </pc:sldMkLst>
        <pc:spChg chg="mod">
          <ac:chgData name="David Quigley" userId="b7ec41d0611c9278" providerId="LiveId" clId="{B952C738-8AF9-4DD3-A81A-E9A9B84FA138}" dt="2022-03-14T17:59:09.411" v="33" actId="5793"/>
          <ac:spMkLst>
            <pc:docMk/>
            <pc:sldMk cId="2988238531" sldId="1086"/>
            <ac:spMk id="5" creationId="{71D815EC-AA71-43E7-92E3-B658D8A2C54E}"/>
          </ac:spMkLst>
        </pc:spChg>
      </pc:sldChg>
      <pc:sldChg chg="addSp delSp modSp new mod modClrScheme chgLayout">
        <pc:chgData name="David Quigley" userId="b7ec41d0611c9278" providerId="LiveId" clId="{B952C738-8AF9-4DD3-A81A-E9A9B84FA138}" dt="2022-03-14T18:02:25.432" v="76" actId="20577"/>
        <pc:sldMkLst>
          <pc:docMk/>
          <pc:sldMk cId="1317408976" sldId="1087"/>
        </pc:sldMkLst>
        <pc:spChg chg="del mod ord">
          <ac:chgData name="David Quigley" userId="b7ec41d0611c9278" providerId="LiveId" clId="{B952C738-8AF9-4DD3-A81A-E9A9B84FA138}" dt="2022-03-14T18:02:21.888" v="66" actId="700"/>
          <ac:spMkLst>
            <pc:docMk/>
            <pc:sldMk cId="1317408976" sldId="1087"/>
            <ac:spMk id="2" creationId="{163A2C27-242C-4983-89CC-9975FCBFB792}"/>
          </ac:spMkLst>
        </pc:spChg>
        <pc:spChg chg="del mod ord">
          <ac:chgData name="David Quigley" userId="b7ec41d0611c9278" providerId="LiveId" clId="{B952C738-8AF9-4DD3-A81A-E9A9B84FA138}" dt="2022-03-14T18:02:21.888" v="66" actId="700"/>
          <ac:spMkLst>
            <pc:docMk/>
            <pc:sldMk cId="1317408976" sldId="1087"/>
            <ac:spMk id="3" creationId="{8B194CCC-42DD-4E71-A876-B80B671E807E}"/>
          </ac:spMkLst>
        </pc:spChg>
        <pc:spChg chg="add mod ord">
          <ac:chgData name="David Quigley" userId="b7ec41d0611c9278" providerId="LiveId" clId="{B952C738-8AF9-4DD3-A81A-E9A9B84FA138}" dt="2022-03-14T18:02:25.432" v="76" actId="20577"/>
          <ac:spMkLst>
            <pc:docMk/>
            <pc:sldMk cId="1317408976" sldId="1087"/>
            <ac:spMk id="4" creationId="{13DDE457-23FA-44AE-B28A-C015B4491A32}"/>
          </ac:spMkLst>
        </pc:spChg>
        <pc:spChg chg="add mod ord">
          <ac:chgData name="David Quigley" userId="b7ec41d0611c9278" providerId="LiveId" clId="{B952C738-8AF9-4DD3-A81A-E9A9B84FA138}" dt="2022-03-14T18:02:21.888" v="66" actId="700"/>
          <ac:spMkLst>
            <pc:docMk/>
            <pc:sldMk cId="1317408976" sldId="1087"/>
            <ac:spMk id="5" creationId="{1D6E6D7B-2663-4197-9D96-0964F0E8B01E}"/>
          </ac:spMkLst>
        </pc:spChg>
      </pc:sldChg>
      <pc:sldChg chg="del">
        <pc:chgData name="David Quigley" userId="b7ec41d0611c9278" providerId="LiveId" clId="{B952C738-8AF9-4DD3-A81A-E9A9B84FA138}" dt="2022-03-14T17:58:42.205" v="1" actId="47"/>
        <pc:sldMkLst>
          <pc:docMk/>
          <pc:sldMk cId="1407833222" sldId="1087"/>
        </pc:sldMkLst>
      </pc:sldChg>
      <pc:sldChg chg="modSp add mod">
        <pc:chgData name="David Quigley" userId="b7ec41d0611c9278" providerId="LiveId" clId="{B952C738-8AF9-4DD3-A81A-E9A9B84FA138}" dt="2022-03-16T20:09:44.268" v="197" actId="20577"/>
        <pc:sldMkLst>
          <pc:docMk/>
          <pc:sldMk cId="1635286803" sldId="1088"/>
        </pc:sldMkLst>
        <pc:spChg chg="mod">
          <ac:chgData name="David Quigley" userId="b7ec41d0611c9278" providerId="LiveId" clId="{B952C738-8AF9-4DD3-A81A-E9A9B84FA138}" dt="2022-03-16T20:09:44.268" v="197" actId="20577"/>
          <ac:spMkLst>
            <pc:docMk/>
            <pc:sldMk cId="1635286803" sldId="1088"/>
            <ac:spMk id="5" creationId="{71D815EC-AA71-43E7-92E3-B658D8A2C54E}"/>
          </ac:spMkLst>
        </pc:spChg>
      </pc:sldChg>
      <pc:sldChg chg="addSp delSp modSp new mod modClrScheme chgLayout">
        <pc:chgData name="David Quigley" userId="b7ec41d0611c9278" providerId="LiveId" clId="{B952C738-8AF9-4DD3-A81A-E9A9B84FA138}" dt="2022-03-16T20:10:15.623" v="208" actId="20577"/>
        <pc:sldMkLst>
          <pc:docMk/>
          <pc:sldMk cId="1320856291" sldId="1089"/>
        </pc:sldMkLst>
        <pc:spChg chg="del mod ord">
          <ac:chgData name="David Quigley" userId="b7ec41d0611c9278" providerId="LiveId" clId="{B952C738-8AF9-4DD3-A81A-E9A9B84FA138}" dt="2022-03-16T20:10:09.284" v="199" actId="700"/>
          <ac:spMkLst>
            <pc:docMk/>
            <pc:sldMk cId="1320856291" sldId="1089"/>
            <ac:spMk id="2" creationId="{D5283BFE-876F-4DE3-AC07-65E2B7D52D43}"/>
          </ac:spMkLst>
        </pc:spChg>
        <pc:spChg chg="del mod ord">
          <ac:chgData name="David Quigley" userId="b7ec41d0611c9278" providerId="LiveId" clId="{B952C738-8AF9-4DD3-A81A-E9A9B84FA138}" dt="2022-03-16T20:10:09.284" v="199" actId="700"/>
          <ac:spMkLst>
            <pc:docMk/>
            <pc:sldMk cId="1320856291" sldId="1089"/>
            <ac:spMk id="3" creationId="{96664E6B-0F48-4843-BAB2-E5231EADDC8F}"/>
          </ac:spMkLst>
        </pc:spChg>
        <pc:spChg chg="add mod ord">
          <ac:chgData name="David Quigley" userId="b7ec41d0611c9278" providerId="LiveId" clId="{B952C738-8AF9-4DD3-A81A-E9A9B84FA138}" dt="2022-03-16T20:10:15.623" v="208" actId="20577"/>
          <ac:spMkLst>
            <pc:docMk/>
            <pc:sldMk cId="1320856291" sldId="1089"/>
            <ac:spMk id="4" creationId="{7B35624D-AB52-42AD-87BB-A8434B3609D3}"/>
          </ac:spMkLst>
        </pc:spChg>
        <pc:spChg chg="add mod ord">
          <ac:chgData name="David Quigley" userId="b7ec41d0611c9278" providerId="LiveId" clId="{B952C738-8AF9-4DD3-A81A-E9A9B84FA138}" dt="2022-03-16T20:10:09.284" v="199" actId="700"/>
          <ac:spMkLst>
            <pc:docMk/>
            <pc:sldMk cId="1320856291" sldId="1089"/>
            <ac:spMk id="5" creationId="{E7222D3E-F0F2-4E53-81F6-6CDE220D4C93}"/>
          </ac:spMkLst>
        </pc:spChg>
      </pc:sldChg>
      <pc:sldChg chg="add">
        <pc:chgData name="David Quigley" userId="b7ec41d0611c9278" providerId="LiveId" clId="{B952C738-8AF9-4DD3-A81A-E9A9B84FA138}" dt="2022-03-16T20:17:59.835" v="209"/>
        <pc:sldMkLst>
          <pc:docMk/>
          <pc:sldMk cId="2529736928" sldId="1090"/>
        </pc:sldMkLst>
      </pc:sldChg>
      <pc:sldChg chg="add">
        <pc:chgData name="David Quigley" userId="b7ec41d0611c9278" providerId="LiveId" clId="{B952C738-8AF9-4DD3-A81A-E9A9B84FA138}" dt="2022-03-16T20:18:13.731" v="210"/>
        <pc:sldMkLst>
          <pc:docMk/>
          <pc:sldMk cId="2237728396" sldId="1091"/>
        </pc:sldMkLst>
      </pc:sldChg>
      <pc:sldChg chg="del">
        <pc:chgData name="David Quigley" userId="b7ec41d0611c9278" providerId="LiveId" clId="{B952C738-8AF9-4DD3-A81A-E9A9B84FA138}" dt="2022-03-14T17:58:50.263" v="2" actId="47"/>
        <pc:sldMkLst>
          <pc:docMk/>
          <pc:sldMk cId="3987891173" sldId="1091"/>
        </pc:sldMkLst>
      </pc:sldChg>
      <pc:sldChg chg="del">
        <pc:chgData name="David Quigley" userId="b7ec41d0611c9278" providerId="LiveId" clId="{B952C738-8AF9-4DD3-A81A-E9A9B84FA138}" dt="2022-03-14T17:58:50.263" v="2" actId="47"/>
        <pc:sldMkLst>
          <pc:docMk/>
          <pc:sldMk cId="3465570981" sldId="1092"/>
        </pc:sldMkLst>
      </pc:sldChg>
      <pc:sldChg chg="del">
        <pc:chgData name="David Quigley" userId="b7ec41d0611c9278" providerId="LiveId" clId="{B952C738-8AF9-4DD3-A81A-E9A9B84FA138}" dt="2022-03-14T17:58:50.263" v="2" actId="47"/>
        <pc:sldMkLst>
          <pc:docMk/>
          <pc:sldMk cId="2926939216" sldId="1093"/>
        </pc:sldMkLst>
      </pc:sldChg>
      <pc:sldChg chg="del">
        <pc:chgData name="David Quigley" userId="b7ec41d0611c9278" providerId="LiveId" clId="{B952C738-8AF9-4DD3-A81A-E9A9B84FA138}" dt="2022-03-14T17:58:50.263" v="2" actId="47"/>
        <pc:sldMkLst>
          <pc:docMk/>
          <pc:sldMk cId="2887832703" sldId="1094"/>
        </pc:sldMkLst>
      </pc:sldChg>
      <pc:sldChg chg="add">
        <pc:chgData name="David Quigley" userId="b7ec41d0611c9278" providerId="LiveId" clId="{B952C738-8AF9-4DD3-A81A-E9A9B84FA138}" dt="2022-03-18T19:43:42.254" v="212"/>
        <pc:sldMkLst>
          <pc:docMk/>
          <pc:sldMk cId="1290544884" sldId="1113"/>
        </pc:sldMkLst>
      </pc:sldChg>
      <pc:sldChg chg="add">
        <pc:chgData name="David Quigley" userId="b7ec41d0611c9278" providerId="LiveId" clId="{B952C738-8AF9-4DD3-A81A-E9A9B84FA138}" dt="2022-03-18T19:43:42.254" v="212"/>
        <pc:sldMkLst>
          <pc:docMk/>
          <pc:sldMk cId="2898908282" sldId="1114"/>
        </pc:sldMkLst>
      </pc:sldChg>
      <pc:sldChg chg="add">
        <pc:chgData name="David Quigley" userId="b7ec41d0611c9278" providerId="LiveId" clId="{B952C738-8AF9-4DD3-A81A-E9A9B84FA138}" dt="2022-03-18T19:43:42.254" v="212"/>
        <pc:sldMkLst>
          <pc:docMk/>
          <pc:sldMk cId="2854791024" sldId="1115"/>
        </pc:sldMkLst>
      </pc:sldChg>
      <pc:sldChg chg="addSp delSp add mod">
        <pc:chgData name="David Quigley" userId="b7ec41d0611c9278" providerId="LiveId" clId="{B952C738-8AF9-4DD3-A81A-E9A9B84FA138}" dt="2022-03-18T21:13:45.786" v="215"/>
        <pc:sldMkLst>
          <pc:docMk/>
          <pc:sldMk cId="4052230015" sldId="1116"/>
        </pc:sldMkLst>
        <pc:inkChg chg="del">
          <ac:chgData name="David Quigley" userId="b7ec41d0611c9278" providerId="LiveId" clId="{B952C738-8AF9-4DD3-A81A-E9A9B84FA138}" dt="2022-03-18T19:43:48.523" v="213" actId="478"/>
          <ac:inkMkLst>
            <pc:docMk/>
            <pc:sldMk cId="4052230015" sldId="1116"/>
            <ac:inkMk id="4" creationId="{2C778BAC-1141-4A5B-8D67-01C087728F12}"/>
          </ac:inkMkLst>
        </pc:inkChg>
        <pc:inkChg chg="add">
          <ac:chgData name="David Quigley" userId="b7ec41d0611c9278" providerId="LiveId" clId="{B952C738-8AF9-4DD3-A81A-E9A9B84FA138}" dt="2022-03-18T21:13:45.786" v="215"/>
          <ac:inkMkLst>
            <pc:docMk/>
            <pc:sldMk cId="4052230015" sldId="1116"/>
            <ac:inkMk id="4" creationId="{7772C00B-90BF-43EF-BB37-05E53C311BAC}"/>
          </ac:inkMkLst>
        </pc:inkChg>
      </pc:sldChg>
      <pc:sldChg chg="delSp add del mod">
        <pc:chgData name="David Quigley" userId="b7ec41d0611c9278" providerId="LiveId" clId="{B952C738-8AF9-4DD3-A81A-E9A9B84FA138}" dt="2022-03-29T19:28:21.063" v="216" actId="47"/>
        <pc:sldMkLst>
          <pc:docMk/>
          <pc:sldMk cId="1999440460" sldId="1117"/>
        </pc:sldMkLst>
        <pc:inkChg chg="del">
          <ac:chgData name="David Quigley" userId="b7ec41d0611c9278" providerId="LiveId" clId="{B952C738-8AF9-4DD3-A81A-E9A9B84FA138}" dt="2022-03-18T19:43:51.801" v="214" actId="478"/>
          <ac:inkMkLst>
            <pc:docMk/>
            <pc:sldMk cId="1999440460" sldId="1117"/>
            <ac:inkMk id="4" creationId="{1C4F8E32-C227-4AD1-96CB-CC1BDC1CFEB1}"/>
          </ac:inkMkLst>
        </pc:inkChg>
      </pc:sldChg>
      <pc:sldMasterChg chg="delSldLayout">
        <pc:chgData name="David Quigley" userId="b7ec41d0611c9278" providerId="LiveId" clId="{B952C738-8AF9-4DD3-A81A-E9A9B84FA138}" dt="2022-03-29T19:28:21.063" v="216" actId="47"/>
        <pc:sldMasterMkLst>
          <pc:docMk/>
          <pc:sldMasterMk cId="0" sldId="2147483659"/>
        </pc:sldMasterMkLst>
        <pc:sldLayoutChg chg="del">
          <pc:chgData name="David Quigley" userId="b7ec41d0611c9278" providerId="LiveId" clId="{B952C738-8AF9-4DD3-A81A-E9A9B84FA138}" dt="2022-03-29T19:28:21.063" v="216" actId="47"/>
          <pc:sldLayoutMkLst>
            <pc:docMk/>
            <pc:sldMasterMk cId="0" sldId="2147483659"/>
            <pc:sldLayoutMk cId="0" sldId="2147483658"/>
          </pc:sldLayoutMkLst>
        </pc:sldLayoutChg>
        <pc:sldLayoutChg chg="del">
          <pc:chgData name="David Quigley" userId="b7ec41d0611c9278" providerId="LiveId" clId="{B952C738-8AF9-4DD3-A81A-E9A9B84FA138}" dt="2022-03-14T17:58:39.771" v="0" actId="47"/>
          <pc:sldLayoutMkLst>
            <pc:docMk/>
            <pc:sldMasterMk cId="0" sldId="2147483659"/>
            <pc:sldLayoutMk cId="921978054" sldId="2147483662"/>
          </pc:sldLayoutMkLst>
        </pc:sldLayoutChg>
        <pc:sldLayoutChg chg="del">
          <pc:chgData name="David Quigley" userId="b7ec41d0611c9278" providerId="LiveId" clId="{B952C738-8AF9-4DD3-A81A-E9A9B84FA138}" dt="2022-03-29T19:28:21.063" v="216" actId="47"/>
          <pc:sldLayoutMkLst>
            <pc:docMk/>
            <pc:sldMasterMk cId="0" sldId="2147483659"/>
            <pc:sldLayoutMk cId="2212223549" sldId="2147483662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4T20:30:39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20175 5396 0,'0'0'16,"0"0"-16,0 0 16,0 0-1,19 200-15,24-33 16,24 34-1,15 41-15,7-3 16,5 7-16,2-12 16,-7-41-1,-15-33 1,-21-28-16,-17-22 16,-29-6-16,-25-12 15,-31-3 1</inkml:trace>
  <inkml:trace contextRef="#ctx0" brushRef="#br0" timeOffset="341.29">20005 6927 0,'0'0'0,"0"0"0,0 0 15,152 28 1,-61-17-16,22-6 15,10-14 1,23-12 0,14-18-16,-5-20 15,-16-4-15,-24-1 16,-37 6-16,-39 2 16</inkml:trace>
  <inkml:trace contextRef="#ctx0" brushRef="#br0" timeOffset="1274.12">20603 4679 0,'0'0'0,"0"0"0,0 0 15,85 78 1,-34 56 0,21 95-16,27 98 15,11 57-15,23 30 16,6 10 0,-11-63-16,-20-70 15,-27-85 1,-28-73-16,-24-73 15,-22-52-15,-24-8 16,-12-78 0,-10 7-16,-18-22 15,-44-33 1,-34-62-16,-7-59 16,9-19-16,30-17 15,32 31 1,32 42-1,39 38-15,35 37 16,26 39-16,28 34 16,36 22-1,32 22-15,10 7 16,-11 2 0,-15 11-16,-28 8 15,-35 3-15,-32 8 16,-28 10-1,-20 35 1,-24 73-16,-35 23 16,-24 23-16,-11 18 15,-7-14 1,4-31-16,5-28 16,15-30-1,26-15-15,21-13 16,25-24-16,22-4 15,23-5 1,20-7 0,26 0-16,16 0 15,25-3-15,22-11 16,2-1 0,-27-13-16,-41-8 15,-38 8 1,-43-4-16,0 0 15,0 0-15</inkml:trace>
  <inkml:trace contextRef="#ctx0" brushRef="#br0" timeOffset="1893.84">22831 5350 0,'0'0'0,"0"0"16,0 0-16,18 111 15,-33 25 1,-23 36 0,-5 13-16,4 17 15,7-24-15,14-31 16,7-37-16,18-32 16,4-25-1,11-28 1,3-11-16,10-10 15,0-4-15,5-5 16,13-4 0,4-5-16,10-4 15,13-6 1,8 1-16,5-5 16,24-3-16,34 12 15,2-5 1,-8 6-1,-13 7-15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6T20:42:23.83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10355 11433 0,'0'0'0,"0"0"15,0 0 1,0 0-16,0 0 15,-83-85 1,40 78-16,-14 5 16,-10 0-16,-3-4 15,-1 2 1,11-5 0,4 2-16,9 0 15,11-5-15,8 4 16,3-6-1,3 2-15,1 1 16,7-3 0,0-8-16,3-4 15,8-1-15,10-8 16,10-13 0,5-18-1,10-23-15,0-17 16,-3 1-16,-2 2 15,-5 7 1,0 4-16,-1 0 16,0 8-1,-7 6-15,-6 14 16,2 14-16,-1 14 16,-2 15-1,2 8-15,-2 13 16,4 0-1,-1 0-15</inkml:trace>
  <inkml:trace contextRef="#ctx0" brushRef="#br0" timeOffset="1418.33">10532 11119 0,'0'0'0,"0"0"16,0 0-16,0 0 15,0 0 1,0 0-16,0 0 16,0 0-1,0 0-15,0 0 16,-90-5-1,72-7-15,4-3 16,10-13 0,-3-7-16,11-5 15,6-16-15,10-8 16,10-1 0,9-7-1,18-3-15,15 1 16,10-1-16,7 7 15,7 11-15,14 22 16,26 28 0,7 25-1,-17 17-15,-9 11 16,-14 5-16,-11 5 16,-14-10-1,-10-3-15,-18-4 16,-11-7-1,-13 0-15,-13 9 16,-8 19-16,-5 14 16,-14 1-1,-21-43 1</inkml:trace>
  <inkml:trace contextRef="#ctx0" brushRef="#br0" timeOffset="5151.74">13525 11508 0,'0'0'0,"0"0"16,1-124-1,-16 99 1,8 4-16,2 6 15,11 5-15,11 8 16,8 9 0,-7 5-16,-1-5 15,-6-5 1,-11 3-16,0 1 16,-43 3-16,5 8 15,5 2 1,-5 8-1,13 2-15,9 3 16,3 0-16,6-4 16,-2-2-1,2 2-15,-7 0 16,-7 4 0,-2 0-16,0 11 15,-9 10 1,3 11-16,-3 5 15,0-2-15,-3-9 16,-1-16 0,0-10-16,-3-21 15,-7-15 1,-10-9-16,-8-5 16,-2-4-1,-1 5-15,10 10 16,10 3-16,15-4 15,11-6 1,14-11-16,7-39 16</inkml:trace>
  <inkml:trace contextRef="#ctx0" brushRef="#br0" timeOffset="6068.09">13604 11105 0,'0'0'0,"0"0"0,0 0 16,-119-39-1,71 21 1,0 4-16,2-4 16,3 0-16,5 0 15,5-3 1,5-4-16,3-10 15,7-7 1,0-5-16,5-10 16,-5-5-1,-4-5-15,-17-4 16,-4-4 0,-3-14-16,9-7 15,14-8-15,21-3 16,22 4-1,23-4-15,21-13 16,14 6 0,6 10-16,2 25 15,-1 15-15,-16 29 16,-22 42 0</inkml:trace>
  <inkml:trace contextRef="#ctx0" brushRef="#br0" timeOffset="7317.42">13435 11179 0,'0'0'0,"0"0"16,0 0-16,0 0 15,0 0 1,0 0 0,0 0-16,0 0 15,0 0-15,101-72 16,-55 45-1,4-2-15,0 1 16,0-3 0,3 1-16,11-1 15,14-1-15,13-4 16,1-6 0,-6-1-16,-3-1 15,-12 1 1,-1 8-16,-2 8 15,0 11-15,6 9 16,-3 16 0,-3 16-1,-10 26-15,-15 20 16,-22 16-16</inkml:trace>
  <inkml:trace contextRef="#ctx0" brushRef="#br0" timeOffset="28307.83">15083 10210 0,'-103'-2'0,"30"17"16,-26 23 0,-4 9-1,-8 20-15,8 15 16,15 10-16,19 11 16,26 11-1,22 11-15,42-3 16,48 2-1,41 4-15,19 16 16,23 4-16,41 6 16,10 3-1,-22-15-15,-6-32 16,-7-31 0,-14-40-16,-23-36 15,-31-42-15,-32-32 16,-30-25-1,-25-25 1,-33-33-16,-37-38 16,-34-31-16,91 223 15,0 0 1,0 0-16</inkml:trace>
  <inkml:trace contextRef="#ctx0" brushRef="#br0" timeOffset="29220.32">13952 8758 0,'0'0'0,"0"0"16,-121-14-1,36 13-15,-28 11 16,-30 12 0,-9 7-16,18 13 15,10 15 1,0 17-16,23 12 15,23 12-15,45 15 16,48 32 0,49 21-1,26 5-15,15 9 16,11-25-16,12-48 16,3-37-16,-2-48 15,-12-50 1,-10-38-1,-22-30-15,-14-24 16,-23-15-16,-23-4 16,-32-9-1,-34 2-15,-48 8 16,-53 3 0,142 135-16,0 0 15,0 0-15</inkml:trace>
  <inkml:trace contextRef="#ctx0" brushRef="#br0" timeOffset="30185.69">13492 9730 0,'0'0'0,"0"0"15,0 0-15,0 0 16,0 0-16,0 0 15,0 0 1,0 0-16,0 0 16,0 0-1,0 0-15,0 0 16,87 20-16,-69-46 16,4-14-1,2-15-15,8-10 16,7-11-1,11-10 1,14-10-16,21-11 16,23-4-16,6 8 15,-8 14 1,6 14-16,13 8 16,16 24-16,0 19 15,-8 34 1,18 29-16,19 54 15,-8 45 1,-23 11-16,-36-16 16,-54-48-1,-49-85-15,0 0 16,0 0-16</inkml:trace>
  <inkml:trace contextRef="#ctx0" brushRef="#br0" timeOffset="31187.23">15461 11192 0,'0'0'0,"0"0"15,0 0 1,100-19-16,-26 26 16,24-8-1,8-11-15,8-11 16,17-9-16,4-22 16,-2-24-1,-16-25 1,-31-13-16,-26-5 15,-49-23-15,-72-48 16,-102-23 0,-94-48-16,-72-1 15,-44-2 1,6 45-16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6T20:43:23.66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10161 11019 0,'0'0'0,"0"0"16,0 0-16,-124-13 15,71 5 1,1-3-1,3-2-15,9-1 16,8 3-16,0-4 16,7-2-1,4-1-15,0-4 16,-1-6 0,-6-4-16,-14-10 15,-15-10-15,-16-10 16,-8-10-1,6-10 1,14-4-16,19-3 16,20-1-16,15-2 15,18 10-15,10 14 16,22 1 0,28 6-1,25-9-15,14-21 16,0-12-16,12-3 15,7 2 1,-18 16-16,-13 20 16,-29 22-1,-33 30-15,-32 16 16,-4 0-16,-86 94 16,12-16-1,-8 12 1,-2 12-16,6-13 15,10-13-15,12-23 16,13-17 0,12-21-16,6-15 15,10-12 1,3-13-16,0-13 16,-3-5-16,-13-3 15,-4-4 1,-12-5-16,-2 2 15,-7-3 1,6-13-16,1-23 16,-1-28-1,1-10-15,-12 2 16,-1-15 0,4 0-16,4 1 15,10 21-15,9 21 16,14 19-1,22 12-15,17 5 16,18 4 0,11 3-16,12 0 15,5 7-15,-3-3 16,1 10 0,-2 4-1,2 7-15,6 7 16,10 4-16,4 10 15,-1 11 1,-6 4-16,-18 10 16,-13 0-1,-12 7-15,-14-7 16,-10 5-16,-8-2 16,-8-3-1,-11 0 1,-2-2-16,1-1 15,-4 2-15,2 1 16,1 0 0,1-2-16,3-1 15,6 2 1,1-6-16,4-3 16,2-4-16,1 0 15,0 0 1,0 0-1,0 0-15,0 0 16,0 0-16,0 0 16,0 0-16,0 0 15,0 0 1,0 0 0,0 0-16,0 0 15,0 0-15,0 0 16,0 0-1,0 0-15,0 0 16,33-124 0,-22 74-16,6-25 15,12-29-15,3-17 16,12-17 0,9-12-1,6-8-15,6 6 16,-1 20-16,7 20 15,0 20 1,11 21 0,23 23-16,30 21 15,10 24-15,1 26 16,22 28 0,10 22-16,-4 26 15,-5 37-15,1 31 16,-10 12-1,-34 30-15,-30 13 16,-39-9 0,-32 0-16,-33-5 15,-20-37 1,-11-40-16,0-44 16,0-39-16,7-27 15,7-21 1,7-18-16,6-6 15,7-12 1,5-1-16,3-4 16,4-12-16,-7-12 15,-7-32 1,-7-27 0,-4-21-16,4-9 15,16-18-15,14 11 16,12 14-1,13 25-15,17 19 16,25 20 0,26 16-16,12 13 15,8 15-15,3 14 16,7 18 0,-3 15-1,-19 20-15,-20 15 16,-19 22-16,-22 10 15,-13 7 1,-11 17-16,-11 21 16,-10 12-1,-6-2-15,-5-16 16,-3-19-16,-3-17 16,-1-18-1,-2-17-15,-3-18 16,5-14-1,-4-9-15,4-2 16,-4 0-16,4-31 16,4 17-1,-4 2 1,5-7-16,0 6 16,6-3-16,-1-1 15,1 2 1,1-3-16,-5-6 15,0-5 1,-2-11-16,-1-26 16,3-29-16,3-26 15,15-7 1,19-3 0,17-8-16,20-2 15,5 7-15,5 13 16,0 23-1,14 19-15,17 22 16,16 13 0,-3 23-16,-9 17 15,2 24-15,-1 17 16,-16 18 0,-10 26-16,-18 33 15,-11 42 1,-18 4-16,-8 13 15,-4 15-15,-3-5 16,-7-24 0,-3-27-1,-5-29-15,-10-32 16,-10-27-16,-8-29 16,-17-7-1</inkml:trace>
  <inkml:trace contextRef="#ctx0" brushRef="#br0" timeOffset="4683.91">10417 11263 0,'0'0'16,"0"0"-16,0 0 15,0 0 1,71 107-16,-55-37 15,5 1-15,18 0 16,11-8 0,14-1-16,11-2 15,10 8 1,2 6-16,3 14 16,18 7-16,17-4 15,8-8 1,-1-10-1,16-12-15,6-26 16,-9-25-16,-19-27 16,-16-22-1,-14-23-15,-25-27 16,-21-18 0,-17-3-16,-24 10 15,-18 12-15,-12 19 16,-11 15-1,-5 15 1,-2 14-16,0 8 16,4 9-16,9 2 15,-2 5 1,6-1-16,4 1 16,1 1-1,3-3-15,3 6 16,4-3-16,3 7 15,4 4 1,0-11 0,0 0-16,89 85 15,-4-12-15,26 21 16,7 10 0,14-7-16,19-12 15,5-18 1,-11-17-16,-20-18 15,-8-21-15,-3-26 16,-2-20 0,-12-27-16,-12-25 15,-21-13 1,-17-7-16,-16 5 16,-20 8-16,-16-6 15,-21-14 1,-23-27-1,-34 6-15,-30 9 16,-14 12-16,3 25 16,11 32-1,20 39 1,22 32-16,25 25 16,26 19-16,20 17 15,18 10-15,5-2 16,6-10-1,-1-8 1,-10-15-16,-3-18 16,-4-11-16,-6-7 15,-3-14 1,0 0-16,-1 0 16,3 0-1,-7 0-15,0 0 16,21-117-16,-21 86 15,-7-7 1,-17-6-16,-27-8 16,-37-25-1,-44-31-15,-26-34 16,-5-5 0,-1-6-16,5-18 15,15 0 1,30 14-16,31 16 15,37 9-15,30 13 16,32 16 0,30 17-16,41 15 15,38 15 1,27 6-16,17 0 16,36 4-16,5-3 15,-10 4 1,-18 6-1,-21 7-15,-44 11 16,-35 14-16,-39 11 16,-33 20-1,-24 15-15,-28 18 16,-15 5 0,-15-1-16,-2-5 15,-2-10-15,5-9 16,10-6-1,9-10-15,2-6 16,7-4 0,-3-1-16,6-3 15,-2-3 1,-1 1-16,-3-3 16,-2-4-1,6 0-15,3-5 16,10-3-16,-2-5 15,9-3 1,4-10 0,4-8-16,10-14 15,4-14-15,8-15 16,6-10-16,7-3 16,7 3-1,12-14 1,16-14-16,1-13 15,2 6-15,-2 13 16,-7 12 0,-8 7-16,-7 12 15,-10 11 1,-10 10-16,-1 17 16,-4 17-16,-3 14 15,4 11 1,0 0-1,5 34-15,-7-4 16,1-1-16,-6 2 16,-1-6-1,-9-2-15,-2-7 16,1 0 0,0-7-16,4 2 15,-1-4-15,7 2 16,3 2-1,3-1-15,8-1 16,8 0 0,9 2-16,12-1 15,9 4 1,16-3-16,5 10 16,3-3-1,-1 3-15,-4-3 16,1-4-16,9-3 15,7-4 1,5-6 0,0-2-16,4-6 15,15-3-15,10 5 16,9-4-16,-9 1 16,-7-3-1,-10-3 1,-9-10-16,-14-14 15,-19-20-15,-40-26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6T20:44:20.03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17283 11639 0,'0'0'15,"0"0"-15,0 0 16,0 0-16,92 25 15,-82-4 1,-9 11-16,-1 6 16,-1 12-1,-6 6-15,0 1 16,2-4 0,3-3-16,2-3 15,4-1 1,6-4-16,8 1 15,7-4-15,8-2 16,16-3 0,4-2-16,0 0 15,1 1 1,13-7-16,9-2 16,13-10-16,7-3 15,2-4 1,-6-7-1,-5-4-15,0-2 16,-2-5-16,-1-4 16,-8-6-1,-5-7-15,-12-6 16,-10 4 0,-9-4-16,-9 2 15,-10-3-15,-6-1 16,-12-9-1,-3 1-15,-7-2 16,-6 0 0,1-3-16,2 13 15,-5 14 1,2 15-16,2 7 16</inkml:trace>
  <inkml:trace contextRef="#ctx0" brushRef="#br0" timeOffset="749.79">17931 11964 0,'0'0'15,"0"0"-15,0 0 16,92 15-16,-56-12 15,-1-7 1,4-9-16,4-6 16,3-13-1,6-7-15,18-1 16,19 1-16,18 3 16,3 6-1,-9 4 1,-20 11-16,-13 8 15,-21 9-15,-9 16 16,-12 28 0,-7 53-16,8 36 15,12 10 1,-6 3-16,-17-36 16</inkml:trace>
  <inkml:trace contextRef="#ctx0" brushRef="#br0" timeOffset="3412.42">17350 13328 0,'0'0'16,"0"0"-16,0 0 15,0 0 1,0 0-16</inkml:trace>
  <inkml:trace contextRef="#ctx0" brushRef="#br0" timeOffset="4261.46">17146 12831 0,'0'0'0,"0"0"16,0 0 0,0 0-1,98-23-15,-66 12 16,3-6-16,11 2 15,0 4 1,11 4-16,-3 1 16,6 6-1,-5 5-15,-7 7 16,-4 9-16,-5 8 16,-7 17-1,-14 18-15,-11 19 16,-14 7-1,-16-6-15,-4-9 16,-10-11-16,5-14 16,7-11-1,11-11 1,11-10-16,3-4 16,49 0-16,6 2 15,16-1 1,7 2-16,4-3 15,-4-3 1,-10-7-16,-10-8 16,-17-7-16,-11-13 15,-1-21 1,-29 45-16,0 0 16,0 0-1</inkml:trace>
  <inkml:trace contextRef="#ctx0" brushRef="#br0" timeOffset="4933.89">18703 12833 0,'0'0'15,"0"0"-15,0 0 16,0 0-16,0 0 16,-120-2-1,77 13 1,-6 3-16,2 5 16,-6 1-16,7 8 15,10 1 1,11 2-16,7 5 15,6 17 1,10 15-16,13 3 16,20 7-16,12-11 15,11-11 1,13-12 0,8-14-16,3-15 15,-2-9-15,-12-13 16,-11-9-1,-10 0-15,-8-3 16,-14-1 0,-13 1-16,-8 1 15,-22 6-15,-17-4 16,-39-2 0,-44 2-16,-27 0 15,6 5 1,30 25-16,113-14 15,0 0-15,0 0 16</inkml:trace>
  <inkml:trace contextRef="#ctx0" brushRef="#br0" timeOffset="7085.59">16498 10702 0,'0'0'0,"0"0"16,0 0 0,0 0-1,0 0-15,0 0 16,0 0-16,0 0 15,0 0 1,0 0-16,0 0 16,0 0-1,0 0-15,0 0 16,0 0-16,0 0 16,0 0-1,0 0-15,0 0 16,0 0-1,-99 16-15,45-20 16,-8-1-16,-9-6 16,7-3-1,0-5 1,7-12-16,0-7 16,0-8-16,-6-8 15,3-13 1,1-8-16,9 2 15,12-2 1,12 1-16,13 7 16,15 6-16,13 7 15,13 1 1,15 1 0,14 8-16,8-2 15,8 8-15,3 5 16,-4 9-1,6 9-15,-14 10 16,-15 12 0,-24 0-16,-25-14 15</inkml:trace>
  <inkml:trace contextRef="#ctx0" brushRef="#br0" timeOffset="10018.26">15582 11964 0,'0'0'0,"0"0"16,85-38-16,-76 38 16,-9 0-1,0 0-15</inkml:trace>
  <inkml:trace contextRef="#ctx0" brushRef="#br0" timeOffset="10699.94">15949 11565 0,'0'0'15,"0"0"-15,0 0 16,0 0-16,0 0 16,0 0-1,0 0-15,0 0 16,82 56 0,-71-19-16,6 7 15,-3 3-15,11 2 16,4 9-1,24 1 1,18 16-16,13-4 16</inkml:trace>
  <inkml:trace contextRef="#ctx0" brushRef="#br0" timeOffset="11499.71">16162 11419 0,'0'0'0,"0"0"15,0 0-15,0 0 16,0 0-16,89 3 16,-52-3-1,9-3-15,4-8 16,7-10 0,0-9-16,-3-4 15,5-10-15,2 5 16,-4 2-1,-6 14-15,-12 10 16,-18 15 0,-21 14-16,-42 30 15,-20 16 1,-16 11-16,-11 2 16,0-8-1,8-13-15,22-12 16,16-10-16,24-7 15,19-9 1,35-8-16,8-2 16,10-1-1,1-8-15,6-1 16,-6 1 0,9 2-16,-4 1 15,-3 0 1,-4 6-16,-12 10 15,-8 5-15,-21 11 16,-11 4 0,-43 10-16,-17-7 15,-18-6 1,-12-13-16,-2 4 16</inkml:trace>
  <inkml:trace contextRef="#ctx0" brushRef="#br0" timeOffset="20135.12">10115 11842 0,'0'0'16,"0"0"-16,0 0 15,0 0 1,0 0-16,0 0 16,0 0-16,0 0 15,0 0 1,0 0-16,46 144 16,-39-98-1,0-4-15,-6-3 16,5-8-1,-6-5-15,0-4 16,-3-4 0,-4-4-16,-1-4 15,1-4-15,0-6 16,7 0 0,0 0-16,0 0 15,0 0 1,0 0-16,0 0 15,0 0-15,86 62 16,-54-41 0,3 4-1,1-5-15,10 6 16,4 1-16,8-2 16,8 1-1,10 0-15,9-11 16,-3-8-1,3-7-15,-1-4 16,3-14 0,3-2-16,6-9 15,0-6 1,0-8-16,-7-1 16,-3 1-16,3 0 15,0 1 1,0-1-16,-14-7 15,-3 0 1,-15-3-16,-10 3 16,-5-3-16,-14 7 15,-6 5 1,-12 18-16,-10 14 16,0 9-1</inkml:trace>
  <inkml:trace contextRef="#ctx0" brushRef="#br0" timeOffset="25353.43">10343 13390 0,'0'0'16,"0"0"-16,0 0 16,0 0-1,0 0-15,0 0 16</inkml:trace>
  <inkml:trace contextRef="#ctx0" brushRef="#br0" timeOffset="26399.22">11361 12765 0,'0'0'16,"0"0"-16,0 0 15,0 0 1,-88-5-16,52 12 15,-3 4 1,3 5-16,-6 5 16,-1 4-16,4 0 15,4 1 1,8 6 0,6 7-16,5 7 15,14 11-15,2 10 16,7 5-1,4-1-15,7-7 16,3-9 0,9-12-16,2-10 15,3-10-15,5-14 16,3-7 0,9-11-1,-1-5-15,7-9 16,-7-2-16,-4-2 15,-5-6 1,-10-5-16,-14-6 16,-11-8-1,-20-8-15,-20 3 16,-24 15-16,-31 24 16,-26 43-1,-3 49 1</inkml:trace>
  <inkml:trace contextRef="#ctx0" brushRef="#br0" timeOffset="27988.29">9850 11249 0,'0'0'0,"0"0"15,0 0 1,0 0-16,0 0 15,0 0 1,0 0-16,-85-2 16,57 15-16,-8-1 15,-10-10 1,-16-4 0,-9-18-16,-3-8 15,6-6-15,7-5 16,15-4-16,11-9 15,13-10 1,2-19 0,8-13-16,-5-4 15,3-3-15,-1 5 16,-2-4 0,8 1-16,7 5 15,9 9 1,11 3-16,17 11 15,16 14-15,33 8 16,37 10 0,14 7-1,-5 10-15,-24 5 16,-60 13-16</inkml:trace>
  <inkml:trace contextRef="#ctx0" brushRef="#br0" timeOffset="28872.05">8208 11012 0,'0'0'0,"0"0"15,0 0-15,0 0 16,0 0 0</inkml:trace>
  <inkml:trace contextRef="#ctx0" brushRef="#br0" timeOffset="37421.08">8125 10842 0,'0'0'0,"0"0"16,0 0-16,0 0 16,-27 124-16,17-88 15,4-7 1,-1-5-1,0-24-15</inkml:trace>
  <inkml:trace contextRef="#ctx0" brushRef="#br0" timeOffset="38369.8">8054 9859 0,'0'0'16,"0"0"-16,0 0 15,0 0-15,0 0 16,-4 99 0,13-63-1,9 13-15,3 8 16,6 5-16,1 0 15,6-3 1,5-10-16,3-10 16,-2-14-1,6-10-15,0-11 16,4-8-16,3-7 16,0 3-1,2-1-15,-12 4 16,-1-8-1,-3-2-15,-14-8 16,-4-4 0,-6-15-16,-8-1 15,1 6 1,13 9-16</inkml:trace>
  <inkml:trace contextRef="#ctx0" brushRef="#br0" timeOffset="38950.43">8378 9604 0,'0'0'0,"0"0"16,0 0-1,0 0-15,0 0 16,26 165-1,-12-76-15,7 11 16,6 17 0,6 23-16,7-1 15,4-8 1,4-13-16,-2 13 16,-2 5-16,-8 3 15,-14-18 1,-19-2-16,-28-18 15,25-101 1,0 0-16,0 0 16</inkml:trace>
  <inkml:trace contextRef="#ctx0" brushRef="#br0" timeOffset="50273.07">18829 10666 0,'0'0'0,"0"0"15,0 0-15,0 0 16,0 0-16,0 0 15,0 0 1,0 0-16,0 0 16,0 0-1,0 0-15,0 0 16,0 0 0,0 0-16,0 0 15,0 0 1,0 0-16,0 0 15,0 0-15,0 0 16,29-102 0,-37 98-16,1-4 15,3 0 1,1 2-16,-1 0 16,4 6-16,0 0 15,0 0 1,0 0-1,0 0-15,22-132 16,6 78-16,8-6 16,10-4-1,11 1-15,3 6 16,1 9 0,-3 1-16,-5 12 15,-7 3-15,-2 4 16,2 6-1,3-2 1,1 9-16,3 5 16,-3 13-16,1 8 15,2 13 1,-3 9-16,0 13 16,-4 7-1,-6 15-15,5 13 16,0 6-16,-4-2 15,-2-3 1,-7-14-16,1-8 16,-8-13-1,-3-12-15,-10-11 16,-12-11-16,-5-9 16,-15-4-1,-6-17 1</inkml:trace>
  <inkml:trace contextRef="#ctx0" brushRef="#br0" timeOffset="52406.18">18790 10849 0,'0'0'0,"0"0"16,0 0 0,0 0-16,-62-119 15,51 86 1,4 4-16,5 3 15,-3 8-15,5 0 16,0 7 0,0 4-1,2 0-15,-4 3 16,0-2-16,2 6 16,0 0-1,0 0-15,-87-53 16,52 31-1,-11-10-15,-7-11 16,-1-7-16,-7-10 16,-2-7-1,-1-3-15,-2 3 16,-12 7 0,-18 10-16,-4 14 15,1 11-15,4 8 16,15 13-1,9 15 1,7 14-16,7 21 16,4 20-16,6 10 15,1 8 1,0 1-16,9-1 16,7-9-1,17-5-15,24 17 16</inkml:trace>
  <inkml:trace contextRef="#ctx0" brushRef="#br0" timeOffset="54272.68">11946 10888 0,'0'0'0,"0"0"16,0 0-1,0 0-15,0 0 16,0 0 0,0 0-16,0 0 15,-96 25 1,80-29-16,0-3 15,-6-4 1,-6-15-16,-11-11 16,-17-16-16,-9-11 15,-6-2 1,0-3-16,-9-4 16,-5-2-1,-3 5-15,9 12 16,1 13-16,18 27 15,12 23 1,16 28-16,7 18 16,0 12-1,0 4-15,-7 12 16,-13-1 0,-24-3-16,-28-3 15,-20-8 1</inkml:trace>
  <inkml:trace contextRef="#ctx0" brushRef="#br0" timeOffset="55443.39">10642 9819 0,'0'0'0,"-7"-126"16,3 105-16</inkml:trace>
  <inkml:trace contextRef="#ctx0" brushRef="#br0" timeOffset="56247.95">10877 9576 0,'0'0'15,"0"0"-15,0 0 16,0 0 0,0 0-16,0 0 15,0 0-15,0 0 16,0 0 0</inkml:trace>
  <inkml:trace contextRef="#ctx0" brushRef="#br0" timeOffset="56899.66">10902 9045 0,'0'0'0,"0"0"16,0 0-1,0 0-15,0 0 16,51-128-1,-10 93-15,17 7 16,10 6 0,10 4-16,0 11 15,-3 7 1,-18 7-16,-11 4 16,-14 4-16,-13 10 15,-12 13 1,-6 12-16,-9 19 15,-8 6-15,0 8 16,-5-5 0,5-5-1,2-13-15,5-14 16,7 11-16,20-3 16,-18-54-1,0 0-15,0 0 16</inkml:trace>
  <inkml:trace contextRef="#ctx0" brushRef="#br0" timeOffset="57283.18">11408 9217 0,'0'0'15,"0"0"-15,0 0 16,0 0-16,0 0 15,0 0 1,0 0 0,-21 117-16,52-85 15,17-14-15,37-36 16,32-41 0,15-23-1,-2-16-15,-22 18 16,7 62-16</inkml:trace>
  <inkml:trace contextRef="#ctx0" brushRef="#br0" timeOffset="58432.53">11796 10382 0,'0'0'0,"0"0"15,0 0 1,0 0-16,0 0 16,0 0-1,0 0-15,25 103 16,-31-89-16,-5-3 16,3-3-1,-5-1 1,2-1-16,3-5 15,1 2-15,4 0 16,3-2-16,0 2 16,0-3-1,0 0 1,121-14-16,-75 3 16,5 0-16,2-6 15,8 0 1,20 2-1,22 4-15,22 12 16,-3 12-16,6 6 16,15 12-16,11 3 15,-13-2 1,-23-5 0,-22-1-16,-13-8 15,-19-4-15,-16-5 16,-22-4-1,-11 22-15</inkml:trace>
  <inkml:trace contextRef="#ctx0" brushRef="#br0" timeOffset="59178.33">12086 9948 0,'0'0'15,"0"0"-15,0 0 16,0 0-16,0 0 16,-22 127-1,41-67-15,-19-60 16,0 0-1,0 0-15</inkml:trace>
  <inkml:trace contextRef="#ctx0" brushRef="#br0" timeOffset="59899.87">12249 9263 0,'0'0'16,"0"0"-16,0 0 15,0 0-15,0 0 16,0 0 0,0 0-16,0 0 15,82-38 1,-36 34-16,16-14 15,17-14 1,13-9 0,14 6-16,8 8 15,-4 15-15,-23 19 16,-19 16-16,-29 23 16,-22 14-1,-28 1-15,-14-5 16,-17-6-1,-8-10-15,-1-8 16,3-4-16,4-7 16,8-7-1,8-3 1,10-7-16,14-1 16,4-3-16,0 4 15,96 10 1,-14 11-16,16 12 15,4 24 1,-2 9-16,-18 5 16,-33-7-16,-40-1 15,-44-7 1,-45-10 0,-66 0-16,-53-4 15,-33 13-15</inkml:trace>
  <inkml:trace contextRef="#ctx0" brushRef="#br0" timeOffset="78484.28">12274 4884 0,'0'0'0,"0"0"16,82 32-16,-77-24 15,-5 6 1,-12 15-16,-13 30 16,-10 41-1,-5 28-15,-2 27 16,6 29-16,7 1 15,1-24 1,11-33 0,6-35-16,0-37 15,7-31-15,1-25 16</inkml:trace>
  <inkml:trace contextRef="#ctx0" brushRef="#br0" timeOffset="79033.64">13216 5192 0,'0'0'0,"0"0"16,6 115 0,8 13-16,-1 55 15,3 2-15,0-15 16,0-11 0,-5-14-16,1-19 15,-5-30 1,-9-33-16</inkml:trace>
  <inkml:trace contextRef="#ctx0" brushRef="#br0" timeOffset="79567.06">11493 4870 0,'0'0'0,"0"0"0,0 0 15,105-51 1,-30 47-16,31 13 16,25 2-1,20 10-15,48 7 16,21-3 0,37 1-16,12 2 15,20 1 1,-2 9-16,-13 12 15,-16 14-15,-28 7 16,-1-2 0</inkml:trace>
  <inkml:trace contextRef="#ctx0" brushRef="#br0" timeOffset="88683.67">18815 5434 0,'0'0'0,"0"0"16,0 0-16,0 0 16,0 0-1,0 0 1,-60 127-16,59-60 16,8 26-16,6 12 15,10-2 1,6-4-16,13 4 15,1 1 1,6-5-16,-5-14 16,2-18-16,-4-16 15,-3-21 1,-5-16 0,-4-14-16,0-18 15,-1-11-15,2-17 16,1-14-16,0-20 15,1-14 1,-1-4 0,3-15-16,4-21 15,4-15-15,1-3 16,0 9 0,-1 3-16,-4 8 15,-5 26 1,-2 24-16,-8 29 15,-2 43-15</inkml:trace>
  <inkml:trace contextRef="#ctx0" brushRef="#br0" timeOffset="95551.11">19021 4748 0,'0'0'0,"0"0"15,0 0 1,0 0-16,0 0 16,-39 108-1,18-106-15,-5-18 16,-9-32-16,-11-48 16,-11-28-1,-23-22 1,-26-37-16,-25-16 15,-16-10-15,-28-27 16,-42 8-16,-24 10 16,-41 12-1,-11 21 1,-31 29-16,-14 39 16,2 44-16,4 38 15,19 38 1,35 36-16,20 43 15,49 60 1,39 40-16,24 28 16,16 51-16,34-10 15,28-9 1,26-18-16,21-37 16,17-50-1,12-52-15,9-46 16,8-31-1,-4-8-15</inkml:trace>
  <inkml:trace contextRef="#ctx0" brushRef="#br0" timeOffset="96216.64">13320 2669 0,'0'0'0,"0"0"0,64 123 16,-20 28-1,7 33-15,-5 38 16,11 2-1,4 8-15,3 9 16,9-26 0,14-20-16,18-23 15,11-24-15,-2-33 16,0-40 0,-2-40-16,2-38 15,2-36 1,-2-35-16,-16-24 15,-6-16-15,-13-3 16,-8-1 0,3-23-1</inkml:trace>
  <inkml:trace contextRef="#ctx0" brushRef="#br0" timeOffset="96686.51">17567 3663 0,'0'0'16,"0"0"-16,0 0 15,0 119-15,14-74 16</inkml:trace>
  <inkml:trace contextRef="#ctx0" brushRef="#br0" timeOffset="97084.16">17781 3918 0,'0'0'0,"0"0"15,0 0-15,82 11 16,-68 4-1,-7 16-15,-7 13 16,0 12-16,7 8 16,8 3-1,31 10 1,25 5-16,14 21 16,15 17-16,19-1 15,19-7-15,-8-20 16,-10-12-1,-28-20 1,-17-24-16,-18-21 16,-14-16-16,-4-17 15,2-20 1,5-27-16,9-38 16,7-40-1,-2-17-15,-10-15 16,0-21-16,-11 4 15,-14 22 1,-8 22 0,-20 24-16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6T20:45:31.10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13965 5904 0,'0'0'0,"0"0"15,0 0-15,0 0 16,103-16-16,-71-7 16</inkml:trace>
  <inkml:trace contextRef="#ctx0" brushRef="#br0" timeOffset="561.22">14185 5916 0,'0'0'0,"0"0"0,0 0 16,0 0-1,0 0 1,0 0-16,0 0 16,0 0-16,-75 95 15,68-89 1,7-6 0,-3 0-16,3 0 15,0-88-15,3 36 16,0-10-16,1-11 15,3-8 1,7 2-16,8-3 16,9-6-1,5-20-15,10-17 16,20-3 0,33-3-16,33-9 15,17-6 1,32 0-16,37 12 15,-1 18-15,34 13 16,4 14 0,13 22-1,16 35-15,32 42 16,-4 41-16,17 30 16,-20 52-1,5 52-15,-26 31 16,-30 38-1,-23 2-15,-54-18 16,-63-5-16,-54-20 16,-38-30-1,-31-34-15,-30-29 16,-29-34 0,-39-54-16,-79-96 15</inkml:trace>
  <inkml:trace contextRef="#ctx0" brushRef="#br0" timeOffset="1226.82">18005 6106 0,'0'0'0,"0"0"16,157 192-1,-46-38-15,17 10 16,11 19 0,-1 1-16,-8-24 15,5-28 1,-2-26-16,-9-31 15,-14-29 1,-17-28-16,-11-31 16,-1-36-16,4-24 15,16-45 1,2-45-16,-7-23 16,0-21-1,7-25-15,-5 5 16,-13 10-16,-18 2 15</inkml:trace>
  <inkml:trace contextRef="#ctx0" brushRef="#br0" timeOffset="2513.33">13465 4652 0,'0'0'0,"0"0"16,0 0-16,0 0 15,0 0 1,11 114 0,-15-29-16,-3 27 15,-3 37-15,8 7 16,9 16-1,9 21-15,13 9 16,16-1 0,2 22-16,3-10 15,-1-16-15,-6-9 16,-8-19 0,-10-37-16,-3-40 15,-5-38 1,1-30-16,0-24 15,14-39-15,9-14 16,15-19 0,15-19-1,11-6-15,3-4 16,11-5-16,20 7 16,22 6-1,8 11-15,-2-7 16,16 6-1,8 8-15,-17 8 16,-25 13-16,-27 19 16,-10 10-1</inkml:trace>
  <inkml:trace contextRef="#ctx0" brushRef="#br0" timeOffset="109365.16">22186 7509 0,'0'0'0,"-90"-87"15,39 39-15,-4 6 16,3 10 0,-3 4-1,-5 2-15,-12 8 16,-5-7-16,-2 8 15,-18 6-15,-28 5 16,-10 9 0,2 18-1,6 14-15,-4 26 16,5 35-16,13 19 16,26-3-1,23 10-15,32 10 16,29 5-1,38-3-15,40-20 16,40-25-16,20-21 16,8-24-1,28-28 1,18-26-16,-17-23 16,-16-34-16,-21-33 15,-25-28 1,-39-22-16,-57-35 15,-38-37 1</inkml:trace>
  <inkml:trace contextRef="#ctx0" brushRef="#br0" timeOffset="110149.62">21615 8803 0,'0'0'0,"0"0"15,-117-3 1,-15-1-16,-14-3 16,10 1-16,3 5 15,3 8 1,10 12-16,22 19 16,30 33-1,33 50-15,42 33 16,43 24-1,30 21-15,22-2 16,2-34 0,4-35-16,25-35 15,28-33-15,10-37 16,10-27 0,27-26-16,-9-14 15,-13-15 1,-8-8-16,-15-8 15,-30-17-15,-41-13 16,-56-19 0,-93-26-1,-63-24-15,-38-5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6T20:54:46.764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13714 10422 0,'0'0'0,"0"0"16,0 0-16,0 0 15,0 0 1,-42 96-1,17-82-15,-14-2 16,-12-3-16,-21-5 16,-26-11-1,-10-12 1,-24-23-16,-36-26 16,-13-31-16,4-13 15,-10-2-15,3-6 16,30-12-1,32-3-15,46 6 16,35 15 0,38 14-16,40 8 15,55 0-15,57-9 16,21 3 0,15 7-1,20 10-15,-3 17 16,-27 17-16,-35 15 15,-34 18 1,-25 14-16,-24 14 16,-18 4-1,-20 3-15,-19 1 16,0 0-16,-32-2 16,-1-5-1,-11 2 1,-8-3-16,-1 1 15,3-5-15,4 5 16,11-8 0,10 0-16,10-6 15,5 2 1,6-4-16,4 1 16,0-3-16,0 3 15,0 0 1,0 0-16,0 0 15,0 0 1,0 0-16,0 0 16,0 0-1,0 0-15,0 0 16,-89-50 0,22 46-16,-27-3 15,-13-6-15,-3-2 16,-4-6-1,-1-4-15,-2-7 16,17-14 0,11-9-16,12-20 15,16-14 1,-4-17-16,1-61 16,-7-58-1,14-63-15,15-23 16,38-26-16,42 8 15,51 3 1,20 46-16,29 55 16,36 66-1,9 73-15,-13 65 16,-2 60-16,4 42 16,-13 32-1,-34 32 1,-31 23-16,-32 5 15,-25-31-15,-26-26 16,-18-31 0,-16-32-16,-7-20 15,-4-24 1,2-9-16,2-25 16,0 4-16,8-4 15,1 4 1,6-4-16,2 7 15,5 4 1,1 1-16,4 5 16,2 1-16,-2 7 15,3 0 1,0 0 0,0 0-16,0 0 15,0 0-15,-89 39 16,25-11-1,-26 23-15,-23 26 16,-5 34 0,-3 16-16,-12 14 15,-1 37-15,16 15 16,36-19 0,29-11-1,28-10-15,29-20 16,24-27-16,32-31 15,37-28 1,41-19-16,18-18 16,17-9-1,31-12-15,-6-7 16,-31-7-16,-14 1 16,-30 9-1,-34 1-15,-39 10 16,-33 7-1,-17 12-15,0 0 16,-72 3-16,30 2 16,3-2-1,0-4 1,7-3-16,7 0 16,2-1-16,2-2 15,7 4 1,3 0-16,0 2 15,1 4 1,-4 0-16,-1-2 16,-2 0-16,-5-7 15,-6-4 1,-4-10 0,-7-11-16,-8-5 15,-9-8-15,-5-14 16,-9-9-1,-10-27-15,-6-59 16,-2-59 0,3-70-16,1-43 15,31-18-15,31 18 16,37 12 0,25 29-1,19 51-15,17 60 16,14 53-16,12 45 15,1 45 1,-2 23-16,-12 27 16,-18 8-1,-21 6-15,-21 0 16,-22 2-16,-11-7 16,-14-4-1,-6-2-15,-2-6 16,-6-4-1,4-5-15,0-3 16,9-8 0,2-2-16,6-6 15,8-8 1,3-3-16,0-4 16,0 11-16,0 0 15,0 0 1,89-78-16,-61 43 15,8-37 1,17-75-16,48-55 16,57-40-16,28-2 15,56 3 1,19 9 0,53 29-16,18 17 15,34 58-15,-6 61 16,-14 63-1,-40 53-15,-42 44 16,-65 56 0,-71 44-16,-51-1 15,-56 16-15,-39 9 16,-35-18 0,-22-38-16,-12-29 15,-1-15 1,3-16-16,13-23 15,8-21 1,13-18-16,17-18 16,9-10-1,11-11-15,9-7 16,5-7-16,0-1 16,21-5-1,-5-4-15,5-4 16,2 1-1,1-3-15,7-11 16,3 4-16,11-13 16,7-10-1,27-32 1,45-15-16,41-7 16,13-19-16,42 2 15,17 6 1,0 22-16,17 25 15,-23 27 1,-13 30-16,2 38 16,-30 31-16,-16 64 15,4 67 1,-10 17 0,-36 30-16,-17 15 15,-17-27-15,-19-28 16,-28-13-1,-16-25-15,-20-28 16,-12-38 0,-14-29-16,-6-28 15,-8-24-15,0-9 16,-4-13 0,-1-8-16,3-3 15,2-7 1,4 3-16,2 3 15,6 7-15,6 6 16,0 1 0,2 4-1,1 4-15,1 4 16,-1 2-16,-3 3 16,-7 2-1,14 0-15,0 0 16,-85 39-1,24-14-15,-17 3 16,-25 15-16,-39 18 16,-13 16-1,7 24 1,11 15-16,5-4 16,8-9-16,11 4 15,20 10-15,13 16 16,23-5-1,22-14 1,11-1-16,16-2 16,18 0-16,16-15 15,18-15 1,16-24-16,8-21 16,15-18-1,11-21-15,2-15 16,-4-8-16,-10-2 15,-18 7 1,-23-4 0,-17 4-16,-17 10 15,-7 4-15,0 3 16,-46 4 0,18-3-16,-2 10 15,-2 0 1,2 4-16,0 0 15,1 2-15,-2 2 16,9-1 0,-2-3-16,5 3 15,2-7 1,3 4-16,10-1 16,1-9-16,3 6 15,0-7 1,0 0-1,0 0-15,0 0 16,0 0-16,0 0 16,0 0-1,81-36 1,-81 21-16,0-6 16,-53-11-16,-11-39 15,-28-51-15,-26-20 16,-25-29-1,7-24 1,27 9-16,38 22 16,39 17-16,39 8 15,30 15 1,25 0-16,5-4 16,-3-28-1,-10-38-15,-1-15 16,11 5-16,12 40 15,13 52 1,32 59 0,21 53-16,-7 58 15,-12 24-15,-21 7 16,-27-7 0,-39-15-16,-30-14 15,-26-17 1,-20-9-16,-13-3 15,-4-4-15,3-1 16,5-1 0,14 0-1,4-4-15,10 1 16,7 2-16,3-7 16,1-2-16,1-8 15,0 0 1,2 0-1,3 0-15,4 0 16,0 0-16,0 0 16,-3-107-1,8 89-15,11-6 16,5-12 0,13-29-16,23-67 15,31-42-15,44-30 16,31-12-1,3 2 1,29 12-16,23 26 16,-2 41-16,24 43 15,-2 42 1,-5 48-16,1 43 16,-35 23-1,-27 21-15,-36 12 16,-23 1-16,-37-5 15,-30-8 1,-24-5-16,-17-2 16,-12-7-1,-13-7-15,-10 25 16</inkml:trace>
  <inkml:trace contextRef="#ctx0" brushRef="#br1" timeOffset="11235.46">14309 10435 0,'0'0'16,"0"0"-16,0 0 16,0 0-16,0 0 15,0 0 1,0 0-16,-82 90 15,64-63 1,5 9-16,13 7 16,13 23-1,16 24-15,14 25 16,13-4 0,17 13-16,16 30 15,14 10-15,7-8 16,-2-12-1,5-5-15,5-12 16,10-28 0,1-24-16,-5-36 15,4-28-15,22-32 16,11-40 0,-11-41-1,2-13-15,-5-21 16,-22-38-16,-29-14 15,-33 12 1,-37 13-16,-27 6 16,-24 17-1,-10 30-15,-11 37 16,4 28-16,5 30 16,2 27-1,6 17-15,3 17 16,3 14-1,2 4-15,1 5 16,4-12 0,-3-4-16,3-10 15,3-11 1,-1-4-16,0-10 16,3-4-16,4-7 15,0-3 1,2-1-16,-1-2 15,6 2 1,0-3-16,0 0 16,0 0-16,0 0 15,0 0 1,0 0 0,0 0-16,0 0 15,0 0-15,0 0 16,0 0-1,0 0-15,96 142 16,-39-58 0,19 18-16,20 1 15,18-13-15,44-9 16,33-12 0,51-10-1,30-20-15,24-18 16,-8-30-16,-23-23 15,-8-17-15,-41-29 16,-48-45 0,-35-23-1,-32-6-15,-32 8 16,-33 12-16,-30 11 16,-34 17-1,-28 15-15,-19 11 16,-9 18-1,6 19-15,4 18 16,14 13-16,13 16 16,15 12-1,8 14 1,16 9-16,8 14 16,0 9-16,7 1 15,-3 6 1,6-7-1,-10-13-15,4-9 16,-1-11-16,1-9 16,-4-8-16,4-3 15,-1-7 1,-2-1-16,2-1 16,0 0-1,-3-2-15,4 0 16,-4 0-1,0 0-15,0 0 16,0 0 0,0 0-16,0 0 15,0 0-15,0 0 16,0 0 0,0 0-16,0 0 15,0 0 1,0 0-16,0 0 15,0 0 1,0 0-16,7 106 16,21-14-1,15 24-15,14 8 16,23 4-16,18 7 16,15 9-1,9-10-15,18-20 16,31-28-1,10-26-15,15-32 16,19-24-16,-16-31 16,8-35-1,21-72 1,-12-34-16,10-57 16,-8-42-16,-37-29 15,-28 1 1,-15 37-16,-29 56 15,-28 56 1,-35 56-16,-35 51 16,-11 39-16,-46 34 15,6 15 1,-6 8-16,0 3 16,-3-3-1,8-7-15,2-4 16,0-7-16,3-6 15,4 0 1,4 3 0,3 4-16,4 3 15,10 3-15,0 5 16,1 13 0,2 18-16,-16 22 15,-8 76 1,-11 32-16,-14 8 15,-8 16-15,-10-29 16,-13-39 0,-15-23-1,-6-31-15,-6-35 16,-15-30-16,-27-42 16,-18-50-1,4-46-15,-27-19 16,4-34-1,20-49-15,14-9 16,17-14-16,26-32 16,31 14-1,36 5 1,31 7-16,21 30 16,22 40-16,15 33 15,4 25 1,4 37-16,-8 30 15,-8 32 1,-6 30-16,-7 9 16,-9 11-16,-4 3 15,-4-6 1,-2-8-16,-2-7 16,-1-11-1,-7-6-15,1-8 16,3-10-1,-3-4-15,4 0 16,0 0 0,6 0-16,0 0 15,0 0-15,0 0 16,0 0 0,0 0-16,0 0 15,0 0 1,0 0-16,0 0 15,0 0 1,0 0-16,0 0 16,0 0-1,0 0-15,0 0 16,0 0-16,0 0 16,0 0-1,0 0-15,-82-43 16,62 38-1,5-4-15,4-6 16,8-2-16,3-8 16,21-4-1,0-3 1,5-3-16,20-11 16,28-18-16,33-30 15,8-23-15,-1-40 16,-4-29-1,-7-11 1,-9-32-16,-23 0 16,-25 5-16,-28-3 15,-28 22 1,-30 31-16,-31 25 16,-26 34-1,-24 30-15,-29 42 16,-13 25-16,2 36 15,23 23 1,23 18 0,23 13-16,19-6 15,27-1-15,11-4 16,17-11 0,11-8-16,7-10 15,3-14 1,5-7-16,-1-4 15,3-7-15,-3 0 16,-7 0 0,0 0-1,0 0-15,0 0 16,0 0-16,0 0 16,0 0-1,0 0-15,0 0 16,0 0-1,0 0-15,0 0 16,0 0-16,0 0 16,0 0-1,0 0-15,0 0 16,0 0 0,0 0-16,0 0 15,0 0 1,0 0-16,0 0 15,0 0 1,0 0-16,0 0 16,0 0-16,0 0 15,0 0 1,0 0-16,0 0 16,0 0-1,0 0-15,0 0 16,0 0-16,0 0 15,0 0 1,0 0 0,0 0-16,0 0 15,0 0-15,0 0 16,0 0 0,0 0-16,0 0 15,98-88 1,-64 83-16,14-2 15,8-7-15,12-24 16,24-34 0,33-36-16,13-20 15,-12-10 1,-12-44-16,-25-11 16,-27-10-16,-25-26 15,-26-1 1,-18 2-1,-18-1-15,-11 27 16,-8 40-16,-8 38 16,-11 49-1,-5 39-15,-3 36 16,2 25 0,1 18-16,4 7 15,8 3 1,13-1-16,7-6 15,11-4 1,12-13-16,5-5 16,9-12-16,9-5 15,0-4 1,8-3-16,1-10 16,8-1-1,-1-4-15,9 1 16,11 3-16,4-3 15,5 7 1,5 7 0,-7 4-16,-10 1 15,-15 1-15,-21 1 16,-7 3-16,-52 4 16,-2 1-1,-38 13 1,-36 19-16,-52 48 15,-45 28-15,-10 8 16,-18 18 0,22 25-16,41 0 15,41-20 1,32-11-16,38-12 16,28-5-16,32-15 15,31-12 1,29-7-1,26 11-15,19 23 16,17 5-16,3-16 16,10-20-1,1-18-15,0-13 16,-5-15 0,-10-15-16,-20-15 15,-11-19-15,-14-6 16,-18-7-1,-14-5-15,-16-3 16,-9 0 0,-20 8-16,-5 11 15,-7 6-15,-6 3 16,2 6 0,0 6-1,1 6-15,6 1 16,4-6-16,8 6 15,6-8 1,4 0-16,0-4 16,4-3-1,2 0-15,1-5 16,1-2-16,4-3 16,0 2-1,-3 4 1,3-3-16,2 6 15,-7-10-15,0 0 16,0 0 0,0 0-16,0 0 15,0 0 1,93 72-16,-65-59 16,11 5-16,22 4 15,56 27 1,52 54-1,61 11-15,24-6 16,44-16-16,-5-16 16,22-20-1,-21-28-15,-12-21 16,-13-28 0,-32-50-16,-9-63 15,-17-27-15,-51-18 16,-43-23-1,-40 10 1,-33 25-16,-37 23 16,-32 30-16,-23 31 15,-35 58-15</inkml:trace>
  <inkml:trace contextRef="#ctx0" brushRef="#br2" timeOffset="22035.88">14263 10489 0,'0'0'16,"0"0"-16,-111 22 16,-2-9-1,-25-6-15,-10-7 16,-23-13-16,-8-16 16,9-31-1,10-29-15,2-21 16,6-6-1,30-19-15,30-22 16,28-5 0,38 9-16,22-2 15,22-19 1,16-5-16,26 16 16,25 8-16,32 6 15,13 14 1,1 17-16,1 37 15,10 25 1,12 31-16,-15 21 16,-25 14-16,-24 10 15,-31 10 1,-33-2 0,-19-3-16,-26-6 15,-17-5-15,-21-7 16,-17-4-1,-8-7-15,-3 4 16,3 0 0,11 4-16,6 3 15,12 1-15,6 5 16,8-1 0,-3 2-16,6 10 15,-3 19 1,-7 21-16,-4 23 15,-7 16-15,-8 10 16,-3 15 0,4 34-1,7 5-15,7-4 16,11 6-16,7 5 16,11-11-1,14-28-15,16-14 16,10-6-1,10 3-15,6-2 16,4-15 0,18-15-16,11-11 15,17-6 1,16-17-16,13-17 16,3-27-16,20-19 15,15-15 1,1-25-16,-10-13 15,2-5 1,-1-4-16,-13-19 16,-21-22-16,-33-7 15,-32 11 1,-27 23 0,-30 27-16,-20 25 15,-19 28-15,-13 24 16,-9 30-16,-2 20 15,1 11 1,9-2 0,5-1-16,9-7 15,8-9-15,8-12 16,7-11 0,10-8-16,9-7 15,3-7 1,3-3-16,0-4 15,3 7 1,-1 7-16,1 20 16,1 18-1,9 24-15,4 13 16,11 0-16,14 9 16,9 10-1,16 11-15,17-12 16,9-11-1,16-19-15,11-26 16,34-20-16,23-21 16,7-24-1,27-21-15,19-35 16,6-42 0,15-35-16,-26-14 15,-19-11 1,-7-18-16,-32-7 15,-33 16 1,-36 11-16,-32 27 16,-34 34-16,-19 39 15,-24 31 1,-11 22-16,-12 20 16,-2 12-1,-2 3-15,0 5 16,9 2-1,7 4-15,8-3 16,3 6 0,11 9-16,9-6 15,2 1-15,5 0 16,-1 3 0,5 1-16,-3 20 15,-7 23 1,0 27-16,-6 4 15,4 14-15,0 14 16,6 10 0,15-6-1,15-1-15,30 16 16,23 3-16,20-25 16,24-24-1,38-30-15,9-39 16,10-17-1,20-36-15,-16-29 16,-9-23-16,1-23 16,-8-40-1,-33-41-15,-23-5 16,-24-16 0,-28-35-16,-36-1 15,-46-12-15,-36-13 16,-28 20-1,-18 30 1,-13 45-16,-2 37 16,-6 51-16,9 41 15,16 33 1,14 22-16,11 14 16,17 6-1,14 3-15,10-8 16,10-6-16,6-8 15,6-13 1,4-7 0,0-9-16,2-6 15,4-7-15,-3 0 16,1 0 0,0 0-16,2 0 15,-2-32 1,-3 22-16,6 3 15,0-4-15,1 4 16,5 0 0,2 4-16,6-1 15,12 0 1,11-3-16,16 1 16,11-2-1,7-6-15,11-7 16,11-12-1,7-20-15,-1-29 16,-11-19-16,-14-9 16,-10-24-1,-10-32-15,-15-11 16,-21-18 0,-14-23-16,-22 7 15,-31 5 1,-20 2-16,-21 19 15,-21 32 1,-34 36-16,-18 34 16,2 32-16,22 33 15,19 27 1,29 17-16,24 8 16,18 4-1,14 4-15,13-6 16,9-3-16,6-7 15,5-4 1,2-5 0,-1-6-16,4 0 15,1-10-15,0 1 16,5-2 0,3-2-16,4 1 15,6 1 1,10-4-16,7 1 15,25 3-15,18 0 16,20 7 0,1-3-16,-4 3 15,8 4 1,7 9-16,-6 3 16,-18 19-16,-19 22 15,-17 32 1,-17 24-1,-21 20-15,-23 31 16,-14 21-16,-25 5 16,-28 18-1,-26-6 1,-35-21-16,-24-13 16,-9-17-16,4-19 15,1-29-15,4-29 16,11-28-1,17-21 1,15-23-16,25-14 16,26-8-16,17-6 15,20-6 1,14 2-16,0 3 16,32 1-1,-11 6-15,4 2 16,3 4-16,1 4 15,-6-1 1,2 4 0,-1 1-16,-4 4 15,-1-4-15,-6 3 16,0 0-16,-6-1 16,0-3-1,-4 1 1,1 2-16,-4 0 15,0-3-15,0 0 16,0 0 0,0 0-16,0 0 15,0 0 1,0 0-16,0 0 16,0 0-1,0 0-15,81 39 16,-38-21-1,11 7-15,16 9 16,12 8-16,1 15 16,2 15-1,-2 12-15,12-2 16,12 3 0,15-1-16,-5 6 15,-7 4-15,1-11 16,18-13-1,6-31 1,0-32-16,57-71 16,37-60-16,7-87 15,17-48 1,-23-59-16,-18 5 16,-42 20-1,-48 48-15,-61 59 16,-47 62-16,-41 52 15,-31 34 1,-19 37 0,-12 19-16,5 17 15,9 12-15,11 8 16,17 10 0,8 5-16,13 5 15,6 9 1,1-5-16,5-8 15,5 3-15,-4 10 16,-4 22 0,2 6-16,-2 3 15,2-13 1,3-5-16,6 10 16,3 22-16,6 4 15,-3 8 1,-6 35-1,-8 13-15,-15-19 16,-14 0-16,-20-5 16,-12-15-1,0-34-15,-8-30 16,-6-28 0,-14-26-16,-32-17 15,-12-23-15,-16-17 16,-30-17-1,-14-20-15,1-34 16,-25-64 0,27-24-16,35-28 15,31-30-15,24-4 16,33-10 0,35 13-1,24 44-15,25 39 16,11 48-16,8 47 15,6 47 1,5 25-16,6 29 16,0 15-1,0 1-15,-7 4 16,-8-10-16,-6-6 16,-7-5-1,-6-10 1,-3-14-16,-4-1 15,-3-3-15,-2-3 16,0 3 0,-1-3-16,1 6 15,0-3 1,7-7-16,0 0 16,0 0-16,0 0 15,0 0 1,0 0-1,0 0-15,0 0 16,0 0-16,0 0 16,0 0-1,0 0-15,0 0 16,0 0 0,0 0-16,0 0 15,0 0-15,114-149 16,-17 35-1,38-13-15,25-3 16,5-16 0,-11-19-16,1 4 15,-16-4-15,-13-35 16,-33-7 0,-33-14-1,-39-18-15,-50 4 16,-49-8-16,-36 12 15,-22 39 1,-16 44-16,-2 41 16,2 45-1,16 44-15,21 36 16,24 21-16,21 16 16,22 3-1,16 3 1,9-3-16,11-4 15,5-1-15,7-4 16,-2-5-16,5-5 16,3-2-1,6-7 1,-3-5-16,7-4 16,-2-7-16,4-10 15,5-8 1,5-6-1,0-8-15,4-7 16,4-4-16,-1-3 16,15-6-16,29-16 15,45-60 1,2-40 0,-12-6-16,-15-21 15,-21-23-15,-23 5 16,-30 14-1,-30 6-15,-29 9 16,-28 31 0,-16 32-16,-22 28 15,-10 31-15,4 21 16,15 20 0,16 14-1,15 11-15,14 9 16,14 6-16,3 4 15,8-4-15,3 2 16,-1 4 0,6 0-1,1 1-15,3-2 16,9 5-16,9-4 16,7-4-1,9 1-15,11-4 16,9 2-1,5-9-15,11 1 16,6 6-16,8-7 16,10 7-1,2 2 1,-6-3-16,-2-5 16,1 1-16,9-2 15,17-2 1,18-6-16,-7-10 15,66-14 1,45-29-16,36-17 16,6-50-16,-5-16 15,8-8 1,-44 12 0,-48 12-16,-64 6 15,-88-68-15</inkml:trace>
  <inkml:trace contextRef="#ctx0" brushRef="#br2" timeOffset="46666.06">12020 10492 0,'0'0'0,"0"0"0,0 0 16,0 0-1,0 0-15,0 0 16,0 0-16,0 0 15,0 0 1,0 0-16,0 0 16,0 0-1,-83 12-15,38-20 16,-11-2 0,-15-5-16,-15-14 15,-3-17 1,-8-23-16,-20-11 15,-22-12-15,-10-2 16,14-5 0,17-16-16,22 5 15,17 8 1,22 11-16,22 9 16,26 11-1,21 0-15,28-4 16,19-17-1,13-2-15,8-5 16,25 4-16,21 6 16,9 7-1,-8 10-15,-17 12 16,-28 18 0,-24 15-16,-25 16 15,-20-21-15</inkml:trace>
  <inkml:trace contextRef="#ctx0" brushRef="#br2" timeOffset="52716.02">7438 10203 0,'0'0'0,"0"0"15,0 0-15,0 0 16,0 0-16,0 0 15,0 0 1,0 0-16,0 0 16,0 0-1,0 0-15,28-110 16,-17 74 0,10-3-16,13 0 15,7-4 1,12 0-16,16 5 15,13 9-15,7 11 16,-1 15 0,-11 17-1,-8 7-15,-11 12 16,-12 12-16,-10 16 16,-8 24-16,-17 29 15,-11 15 1,-21 3-1,-11-8-15,-16 1 16,-12 1-16,-11-16 16,-4-22-1,4-23-15,7-23 16,11-22 0,12-15-16,18-10 15,14-8-15,9-4 16,19 2-1,6-3 1,21 0-16,15 1 16,24 7-16,13-5 15,8 1 1,4-3-16,-7 5 16,-17 2-1,-17 6-15,-21 4 16,-16 1-16,-20 1 15,-12-1 1,0 2-16,0-39 16</inkml:trace>
  <inkml:trace contextRef="#ctx0" brushRef="#br2" timeOffset="53366.01">9146 9965 0,'0'0'15,"0"0"-15,0 0 16,0 0-1,-91 4 1,31 6-16,-14 1 16,-12 6-16,0 12 15,8 3 1,20 7-16,17 7 16,25 16-1,29 11-15,38 14 16,36-9-16,23-7 15,14-17 1,1-12-16,-10-17 16,-12-21-1,-11-8-15,-20-14 16,-12-14-16,-26-3 16,-20-14-1,-18-12 1,-24-11-16,-16-13 15,-13-7-15,-7 9 16,7 19 0,7 16-16,19 39 15</inkml:trace>
  <inkml:trace contextRef="#ctx0" brushRef="#br2" timeOffset="54084.14">9998 9851 0,'0'0'15,"0"0"-15,0 0 16,0 0-16,-85-57 16,40 61-1,-8 25 1,-1 17-16,1 14 15,2 11-15,10 20 16,6 3 0,13 0-16,15-2 15,11-7 1,14-17-16,10-8 16,8-15-16,6-8 15,1-16 1,-1-12-16,-3-14 15,0-13 1,-7-11-16,-3-13 16,-1-25-16,-10-19 15,-9-21 1,-22-8 0,-19 9-16,-17 7 15,-15 16-15,-22 16 16,-11 18-1,8 23-15,29 14 16,53 3 0</inkml:trace>
  <inkml:trace contextRef="#ctx0" brushRef="#br2" timeOffset="54782.71">10796 9851 0,'0'0'0,"0"0"0,-157 14 16,43 12 0,13 16-16,12 11 15,12 15-15,12 19 16,8 14-1,18 4-15,14-6 16,18-10 0,15-11-16,18-7 15,13-2-15,16-12 16,5-11 0,8-14-16,7-18 15,3-25 1,0-27-16,-5-22 15,-9-22 1,-14-34-16,-18-33 16,-22-4-1,-24 6-15,-14 13 16,-11 27-16,2 32 16,-15 34-1,-7 78-15</inkml:trace>
  <inkml:trace contextRef="#ctx0" brushRef="#br2" timeOffset="57349.42">6751 9667 0,'0'0'15,"0"0"-15,0 0 16,0 0 0,0 0-16,0 0 15,0 0-15,0 0 16,57 96 0,-33-96-1,8-13-15,14 0 16,11-6-16,22 0 15,41 4 1,35 3-16,26 1 16,47 2-1,10 4-15,37-6 16,3-1-16,7-15 16,-6-8-1,-37-11 1,-22-4-16,-34 0 15,-40-7-15,-36 0 16,-39 18 0,-16 14-16</inkml:trace>
  <inkml:trace contextRef="#ctx0" brushRef="#br2" timeOffset="60605.36">6376 8262 0,'0'0'0,"0"0"15,0 0-15,0 0 16,0 0 0,92-75-1,-46 44-15,29-5 16,28 1-16,9-1 15,1 4 1,-6 9-16,-4 5 16,-2 11-1,-15 11-15,-9 10 16,-16 20-16,-15 24 16,-12 19-1,-22 37 1,-31 49-16,-25 9 15,-24 2-15,-21-8 16,-10-16-16,-1-42 16,-6-87-1</inkml:trace>
  <inkml:trace contextRef="#ctx0" brushRef="#br2" timeOffset="61166.17">7074 8587 0,'0'0'15,"0"0"-15,0 0 16,108-23-16,-55 19 16,7 6-1,8 0 1,4 0-16,9-2 16,-3 0-16,-2-11 15,3-23 1</inkml:trace>
  <inkml:trace contextRef="#ctx0" brushRef="#br2" timeOffset="62000.6">8499 7930 0,'0'0'0,"0"0"16,-110 21-16,25 4 16,-7 23-16,3 19 15,9 1 1,6 7 0,17 13-16,18 21 15,35 17-15,33 4 16,27-9-1,26-4-15,26-8 16,23-16 0,2-20-16,1-24 15,-24-28-15,-20-28 16,-21-24 0,-31-30-16,-34-26 15,-36-27 1,-43-49-16,-46-13 15,-18 10-15,4 19 16,13 23 0,16 39-1,16 29-15,11 48 16,22 74-16</inkml:trace>
  <inkml:trace contextRef="#ctx0" brushRef="#br2" timeOffset="62616.48">9801 7830 0,'0'0'0,"0"0"15,0 0-15,-121-42 16,25 28 0,-23 6-16,-2 12 15,1 18-15,8 23 16,9 18 0,28 13-16,23 9 15,27-1 1,31-2-16,23-8 15,24 4-15,15-1 16,17 4 0,13-3-1,15-12-15,8-11 16,5-19-16,1-18 16,-13-26-1,-11-31-15,-17-28 16,-21-13-1,-24-16-15,-29-14 16,-42-22-16,-37-27 16,-61-6-1,-71-5 1</inkml:trace>
  <inkml:trace contextRef="#ctx0" brushRef="#br3" timeOffset="72116.6">14078 12288 0,'0'0'0,"0"0"16,0 0 0,0 0-16,0 0 15,0 0 1,0 0-16,0 0 16,0 0-16,0 0 15,0 0 1,0 0-1,0 0-15,0 0 16,0 0-16,0 0 16,29 118-1,-19-52-15,1 17 16,10 6 0,7-6-16,4-9 15,6-3-15,6-6 16,8-4-1,11 6-15,3-10 16,14 0 0,5-11-16,6 0 15,3-3-15,3-7 16,18-3 0,23-4-1,4-1-15,1-5 16,14 0-16,8-2 15,-9-6 1,-14 2 0,4-10-16,-2-12 15,-6-11-15,-14-14 16,-12-11-16,-6-14 16,-6-14-1,-15-18 1,-17-2-16,-26 0 15,-20 2-15,-29 7 16,-15-1 0,-20-10-16,-1-12 15,-6-32 1</inkml:trace>
  <inkml:trace contextRef="#ctx0" brushRef="#br3" timeOffset="73833.59">10343 13118 0,'0'0'0,"0"0"16,0 0-16,85-77 16,-57 62-1,-3-3 1,14-3-16,9-4 16,15 0-16,13-3 15,5-2 1,-3 5-16,-3 4 15,-4 10 1,1 11-16,-7 11 16,-12 19-1,-18 25-15,-28 17 16,-21 13 0,-18 1-16,-17-4 15,-5-8-15,-1-13 16,2-17-16,16-10 15,7-13 1,15-5 0,12-14-16,3 0 15,0-2-15,80-4 16,-20-3 0,14 2-16,4 0 15,1-3 1,-8 1-16,-11 0 15,-17 4 1,-22 20-16</inkml:trace>
  <inkml:trace contextRef="#ctx0" brushRef="#br3" timeOffset="74449.34">12018 13136 0,'0'0'0,"0"0"16,0 0-16,0 0 16,0 0-1,0 0-15,0 0 16,0 0-16,-92 36 15,5-32 1,-8 7 0,6 10-16,12 7 15,19 4-15,26 7 16,28 0 0,32 14-16,31 20 15,31 20 1,17 10-16,7-8 15,-2-13 1,-10-27-16,-13-21 16,-14-22-1,-18-24-15,-18-22 16,-25-37-16,-25-33 16,-27-7-1,-23-2-15,-24 8 16,-25 23-1,-27 25-15,2 47 16</inkml:trace>
  <inkml:trace contextRef="#ctx0" brushRef="#br3" timeOffset="75000.55">12646 13122 0,'0'0'16,"0"0"-16,0 0 15,0 0-15,-90 0 16,26 39 0,-12 7-16,5 5 15,8 2 1,23 3-16,29 1 15,26 16 1,34 19-16,33 4 16,12 4-1,9-12-15,4-17 16,6-21-16,-10-20 16,-21-23-1,-27-23-15,-30-21 16,-40-30-1,-43-38-15,-32-20 16,-15 4-16,-2 22 16,107 99-1,0 0-15,0 0 16</inkml:trace>
  <inkml:trace contextRef="#ctx0" brushRef="#br3" timeOffset="75503.45">13607 13939 0,'0'0'0,"0"0"15,-77-130 1,30 38 0,10 10-16,10 22 15,11 21-15,4 19 16,3 20 0,2 0-16,-7 55 15,-8-16 1,-6 7-16,-11 4 15,3 3-15,1-6 16,7-4 0,17-5-1,11-2-15,17 1 16,33 4-16,34 14 16,24-2-1,3-6-15,-11-12 16,-14-28-1,-23-21-15,-23-11 16,-21-23-16,-28-14 16,-26-20-1,-25-23-15,-30-15 16,-24-1 0</inkml:trace>
  <inkml:trace contextRef="#ctx0" brushRef="#br3" timeOffset="76266.86">10292 12355 0,'0'0'0,"0"0"0,0 0 16,0 0 0,0 0-16,0 0 15,89-60-15,-25 53 16,36 10 0,40 6-1,27 16-15,59 17 16,29 22-16,53 25 15,23 15 1,28-1 0,2-1-16,-15-8 15,-45-16-15,-33-21 16,-76-24-16</inkml:trace>
  <inkml:trace contextRef="#ctx0" brushRef="#br3" timeOffset="78285">11903 11554 0,'0'0'0,"0"0"16,0 0-16,0 0 15,-96-39-15,71 10 16,-3-3-1,6-13 1,1-8-16,-10-4 16,-2-2-1,-5 4-15,-6 9 16,-14 2-16,1 8 16,-6 11-1,-5 11-15,0 17 16,12 16-16,16 19 15,22 15 1,19 22 0,13 8-16,14 3 15,4-4-15,8-4 16,2-11 0,-1-10-16,3-11 15,-5-11 1,-5-13-16,2-6 15,-5-15-15,-11-8 16,-4-10 0,-2-8-1,0-7-15,0-7 16,-2 3-16,-2-2 16,0 13-16,-3 10 15,-7 4 1,4 11-1,-4 0-15,1 0 16,1 79-16,6-30 16,-1 12-1,4 20-15,3 7 16,-7-3 0,-3-4-16,3-13 15,21-47-15</inkml:trace>
  <inkml:trace contextRef="#ctx0" brushRef="#br3" timeOffset="79001.36">12680 11741 0,'0'0'0,"0"0"15,0 0 1,0 0-1,-123-59-15,66 42 16,-4 5-16,-1 4 16,2 6-1,10 9-15,7 4 16,8 10 0,10 11-16,14 14 15,11 16-15,11 16 16,7 11-1,14 0 1,7-11-16,7-14 16,7-21-16,2-13 15,-5-21 1,-4-20-16,-7-24 16,-7-22-1,-7-29-15,-11-16 16,-7-2-16,-13 7 15,-12 3 1,-21 7 0,-19 2-16,-7 10 15,-13 14-15,0 15 16</inkml:trace>
  <inkml:trace contextRef="#ctx0" brushRef="#br3" timeOffset="79717.06">13169 11140 0,'0'0'0,"0"0"15,0 0 1,0 0-16,0 0 16,0 0-1,0 0-15,0 0 16,-86 120-16,15-49 15,-10 10 1,1 0 0,4-5-16,17-9 15,16-3-15,26-4 16,24 13-16,29 19 16,28 7-1,21-6 1,5-15-16,2-21 15,-7-23-15,-10-29 16,-7-23 0,-15-32-16,-7-38 15,-16-25 1,-17-14-16,-20-8 16,-16-7-16,-15-4 15,-8 11 1,-7 22-1,6 19-15,47 94 16,0 0-16,0 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6T20:58:15.10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6504 9398 0,'0'0'0,"0"0"15,0 0-15,0 0 16,0 0 0,81-81-16,-77 39 15,-8-16 1,-9-9-16,-2-2 15,-9-10 1,-12 1-16,-10-7 16,-11-22-1,-21-31-15,-25-6 16,-16 5-16,-6-13 16,-6-1-1,-13 13-15,-4 30 16,16 39-1,25 53-15,29 53 16,25 51 0,26 33-16,27 14 15,11 21 1,14 20-16,12 8 16,0-20-16,11-14 15,9 0 1,14 10-16,18-4 15,17-19 1,-1-12-16,2-9 16,2-23-16,2-37 15,2-36 1,-8-39 0,-20-37-16,-14-33 15,-21-43-15,-21-47 16,-30-7-1,-20 1-15,-28 0 16,-29 8 0</inkml:trace>
  <inkml:trace contextRef="#ctx0" brushRef="#br0" timeOffset="9700.69">5923 8661 0,'0'0'16,"0"0"-16,0 0 16,0 0-1,0 0-15,0 0 16,0 0 0,0 0-16,0 0 15,0 0 1,0 0-16,0 0 15,-85 25-15,49-50 16,-8-10 0,-9-8-16,-14-6 15,-5-3 1,-6-4-16,3 2 16,4 1-16,4 7 15,5-1 1,-5 1-1,6-4-15,4-3 16,5 4-16,12-1 16,8 2-1,10-2-15,1 4 16,2-7 0,3 4-16,-5-5 15,-6-14-15,6-22 16,-6-24-1,4-6 1,0-1-16,4-15 16,4-18-16,3 6 15,5 12-15,5 5 16,9-6 0,4 5-1,10 8-15,7 21 16,8 7-16,8 8 15,4 5 1,14 4 0,5 4-16,2 6 15,1 10-15,-4 6 16,-11 9-16,-11 10 16,-8 8-1,-11 11 1,-4 3-16,-7 6 15,-6 7-15,-2-3 16,5 3 0,-3-2-16,2-1 15,0-1 1,-3 2-16,0 2 16,4 6-16,21 18 15</inkml:trace>
  <inkml:trace contextRef="#ctx0" brushRef="#br0" timeOffset="26032.16">13764 5564 0,'0'0'0,"0"0"0,0 0 15,90 64 1,-43-35-16,11-8 15,8-2 1,-2-2-16,-1-8 16,-13-4-1,-14-2-15,-15 5 16</inkml:trace>
  <inkml:trace contextRef="#ctx0" brushRef="#br0" timeOffset="27895.19">14321 8983 0,'0'0'16,"0"0"0,0 0-16,-129 112 15,54-78-15,-14-10 16,4-6-1,5-14-15,16-8 16,13-7 0,14-10-16,15 2 15,8-6-15,3-7 16,4-4 0,-3-3-1,-5-7-15,-10-3 16,-13-4-16,-6-9 15,-2-9 1,0-13-16,2-11 16,5-4-1,0-7-15,2-1 16,-1-24-16,-4-10 16,0 6-1,-5-11 1,0-19-16,-2-3 15,3 6-15,5 6 16,11-2 0,7 9-16,16 21 15,7 16 1,14 16-16,11 8 16,9 12-16,8 3 15,6 1 1,7 15-16,6 8 15,6 11 1,4 3-16,9 6 16,5 1-16,0 3 15,-7 4 1,-7-4 0,-7-3-16,-7 6 15,-2-3-15,-9 7 16,-7 5-1,-6 9-15,-8 1 16,-11 6 0,-14 12-16,0-13 15</inkml:trace>
  <inkml:trace contextRef="#ctx0" brushRef="#br0" timeOffset="39530.99">15642 3693 0,'0'0'0,"0"0"15,0 0-15,0 0 16,0 0-1,0 0 1,-82 76-16,76-61 16,5 4-16,9 4 15,3 5 1,2 4-16,-6 12 16,-7 16-1,-10 18-15,-8 7 16,-7 6-16,0 4 15,-6 2 1,2 12-16,4 7 16,2 3-1,3 3-15,-6 6 16,3 21-16,-2 10 16,-5 7-1,-4 21 1,7 13-16,2-3 15,11 10-15,11-5 16,7-12 0,10-9-16,3-14 15,1-20 1,0-26-16,-4-22 16,-5-20-16,-4-14 15,-8-15 1,1-8-1,0-12-15,2-6 16,0-14-16,0 1 16,4-11-1,-1 3-15,1-3 16,1 0 0,-3 0-16,1 0 15,6 0-15,-9 0 16,0 0-1,0 0-15,0 0 16,0 0 0,0 0-16,0 0 15,0 0-15,86-32 16,-62 29 0,4-4-1,11 1-15,11 5 16,18-3-16,10 1 15,16 3 1,2 3 0,3-2-16,1 2 15,14-2-15,8 5 16,6 1-16,-4 0 16,1-3-1,18-1 1,13 1-16,-6-1 15,11-2-15,13 3 16,0-4 0,-7-1-16,12 1 15,-10 0 1,-16 0-16,-15-3 16,-8-5-16,-11 5 15,-18-4 1,-20 3-1,-13-3-15,-15 1 16,-10 1-16,-4-1 16,-3 5-1,3-5-15,0 6 16,-6 3 0,-4-3-16,-1 10 15,0-3-15,-2 4 16,-5 0-1,1 0 1,-2-1-16,-2-6 16,-3 0-16,-1 3 15,0 0 1,-4-4-16,1-3 16,0 0-1,-4-6-15,2 6 16,0-1-16,1-3 15,1 1 1,3 0-16,-1-2 16,6-1-1,-1 3-15,5-2 16,0-1-16,7 2 16,2 4-1,3 0 1,4-3-16,5 6 15,8-7-15,5-2 16,1-1 0,5 2-16,5-2 15,-1-3 1,2-1-16,-5 4 16,-7-3-16,-7 2 15,-11-3 1,-4 4-16,-8-6 15,-7 5 1,-3-4-16,-4 1 16,-4 4-1,-2 5-15,-4-3 16,-1 0 0,-2 3-16,0 2 15,0 0-15,0 0 16,0 0-1,0 0-15,0 0 16,0 0 0,0 0-16,0 0 15,-97-124-15,72 42 16,-11-25 0,-3-46-1,0-29-15,0-9 16,10-34-16,4 0 15,11 4 1,8-11-16,8 15 16,2 11-1,0-10-15,-1 5 16,-2 8-16,5-16 16,5 13-1,3 6-15,5 4 16,1 23-1,-9 29-15,-7 23 16,-7 15 0,-8 16-16,-8 11 15,-5 15 1,-4 14-16,-1 15 16,6 14-16,0 13 15,7 8 1,4 11-16,4 3 15,3 6 1,0 3-16,-2 0 16,3 3-16,-8-1 15,-1 2 1,-6-4 0,-10 3-16,-6-1 15,-11-7-15,-15 3 16,-38 8-1,-66-1-15,-63-13 16,-82-16 0,-86-12-16,-62-12 15,-57-7-15,-27-6 16,1-8 0,3 0-16,21-9 15,97 7 1,80 16-16,113 15 15,109 20 1,83 11-16,35 4 16,65 5-1,-5 10-15</inkml:trace>
  <inkml:trace contextRef="#ctx0" brushRef="#br0" timeOffset="45980.63">15323 5589 0,'0'0'0,"0"0"16,0 0-16,-82 43 15,62-29-15,8-2 16,3-6 0,2 2-16,7-5 15,0-3 1,0-4-16,0-2 16,0 6-16,0 0 15,0 0 1,0 0-1,0 0-15,0 0 16,0 0-16,0 0 16,0 0-1,0 0-15,80-90 16,-71 90 0,-4 0-16,-3 0 15,0 0-15,1 0 16,-3 0-1,0 0 1,0 0-16,0 0 16,0 0-16,0 0 15,0 0 1,0 0-16,0 0 16,0 0-1,0 0-15,-12-124 16,-15 74-16,-7-14 15,-15-19 1,-15-10 0,-11-6-16,-7 4 15,1 9-15,1 4 16,-5 17 0,3 15-16,0 25 15,-3 13 1,4 24-16,4 23 15,2 12-15,8 6 16,3 16 0,1 13-16,5 10 15,5 5 1,9-9-16,14-8 16,10-23-16,10-20 15,9-17 1,0-14-1,-5-6-15</inkml:trace>
  <inkml:trace contextRef="#ctx0" brushRef="#br0" timeOffset="46747.87">13668 4560 0,'0'0'0,"0"0"0,0 0 15,0 0 1,0 0-16,0 0 16,0 149-16,-4-69 15,4 8 1,4 19 0,0 6-16,7 2 15,6-9-15,-3-21 16,7-15-1,4-17-15,0-11 16,0-13 0,3-11-16,-3-8 15,-2-3-15,4-13 16,6-9 0,13-14-1,8-13-15,6-18 16,8-19-16,0-18 15,-1 1 1,11 10-16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6T20:59:27.89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10784 3427 0,'0'0'0,"0"0"16,0 0-16,0 0 16,0 0-1,0 0-15,-20 106 16,19-88 0,-2-9-16,3 3 15,-1-1-15,-2 0 16,-1 0-1,1 3-15,3 7 16,0 0 0,0 4-16,0 5 15,3 9-15,-3 8 32,0 20-32,0 26 15,1 27-15,5-1 16,-2 9-16,-3 10 15,5 1 1,1-4 0,7-23-16,-3-20 15,3-21-15,1-28 16,-5-19-16,1-20 16,-2-4-1,0 0 1,1-81-16,-6 27 15,-4-42-15,-14-55 16,-29-26 0,-14-31-16,-18-9 15,1 18 1,10 25-16,9 27 16,20 27-16,17 42 15,14 35 1,19 32-1,15 11-15,23 64 16,32 17-16,29 28 16,28 61-1,30 29-15,6 4 16,-18 11 0,-13-7-16,-20-25 15,-27-39-15,-25-34 16,-20-37-1,-23-30 1,-16-31-16,-16-11 16,0 0-16,-25-97 15,-7 9-15,-18-72 16,-21-37 0,-7-44-1,-3-16-15,9 1 16,12 5-16,19 28 15,11 48 1,21 42-16,16 45 16,16 41-1,6 33-15,15 28 16,11 25-16,12 25 16,22 39-1,14 38 1,0 14-16,-7-5 15,-9-3-15,-9 6 16,-10 7 0,-12-18-16,-6-19 15,-9-24 1,-9-29-16,-7-34 16</inkml:trace>
  <inkml:trace contextRef="#ctx0" brushRef="#br0" timeOffset="686.33">13735 3313 0,'0'0'0,"0"0"0,0 0 16,-141-48-1,32 40-15,-12 14 16,-1 35 0,6 36-16,10 36 15,19 15 1,28 39-16,31 34 16,30 1-16,33 9 15,29 1 1,23-26-1,23-39-15,18-39 16,12-38-16,-1-35 16,-5-30-1,-11-24-15,-18-19 16,-21-9 0,-21-7-16,-28-6 15,-13 0-15,-12 5 16,-10 0-1,-3-5-15,-11-17 16</inkml:trace>
  <inkml:trace contextRef="#ctx0" brushRef="#br0" timeOffset="1634.48">15557 2956 0,'0'0'0,"0"0"15,0 0-15,0 0 16,0 0-16,0 0 16,0 0-1,-54 125 1,-2-44-16,-17 41 16,-12 32-16,-15 30 15,-20 48 1,2 14-16,3 22 15,12 5 1,15-30-16,17-26 16,24-39-16,18-47 15,22-47 1,19-52-16,30-46 16</inkml:trace>
  <inkml:trace contextRef="#ctx0" brushRef="#br0" timeOffset="2332.51">16274 3175 0,'0'0'0,"0"0"15,0 0-15,0 0 16,0 0-16,0 0 15,22 109 1,-30-41 0,1 28-16,-7 10 15,0 7 1,5 14-16,2 30 16,9 13-1,5-3-15,5-2 16,-1-5-16,5-32 15,0-31 1,-9-51-16,5-46 16</inkml:trace>
  <inkml:trace contextRef="#ctx0" brushRef="#br0" timeOffset="2700.83">15518 3405 0,'0'0'0,"0"0"16,85-38-16,-25 20 16,12 14-16,9 4 15,13 0 1,16-8-16,43-8 16,19-16-1,9-6-15,11-5 16,-13-3-16,-44-4 15,-58 8 1,-65 28-16</inkml:trace>
  <inkml:trace contextRef="#ctx0" brushRef="#br0" timeOffset="3316.69">17103 2701 0,'0'0'0,"0"0"16,0 0-1,22 116-15,-6 5 16,-4 7 0,-1 13-16,5 36 15,-2 5-15,2 2 16,5 20-1,-1-9 1,8-24-16,7-23 16,8-25-16,3-23 15,8-29 1,13-34-16,1-30 16,8-30-1,11-17-15,10-26 16,14-16-16,6-18 15,-14-38 1,-13-50-16,-22-20 16,-29-62-1,-29-5-15,-38-16 16,-36 20-16,-44 50 16,-34 45-1,-22 49 1,-22 58-16,-31 55 15,-1 50-15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6T21:00:14.41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4141 13040 0,'0'0'0,"0"0"15,0 0 1,103-49-1,-70 41-15,10 2 16,25 9-16,17 1 16,7 2-1,-3-9-15,-11-1 16,-7-8 0,-5 4-16,1-5 15,-3-5-15,-4-3 16,-3-8-1,-14-6 1,-13-13-16,-12-21 16,-13-17-16,-19-17 15,-22-7 1,-24-3-16,-18-10 16,-11-12-1,-11-7-15,-13 14 16,-23 6-16,0 16 15,8 17 1,22 25 0,28 31-16,19 20 15,13 27-15,21 24 16,1 19 0,6 11-16,0 10 15,0 18 1,-10 20-16,-1 8 15,-1 8 1,9-3-16,16 16 16,10 11-16,9 5 15,16-5 1,10-9-16,6-16 16,6-20-1,2-29-15,-4-22 16,-7-25-1,-5-22-15,0-19 16,4-4-16,15-10 16,17-1-1,15-2-15,11-9 16,-8-14 0,-15-26-16,-14-42 15</inkml:trace>
  <inkml:trace contextRef="#ctx0" brushRef="#br0" timeOffset="1601.29">6833 11982 0,'0'0'0,"0"0"16,0 0-1,0 0-15,0 0 16,0 0 0,-102-56-16,63 51 15,-18-1 1,-17 2-16,-12-5 15,-6 2 1,-4 0-16,-5 9 16,9 9-16,17 13 15,18 15 1,19 21 0,19 12-16,16 9 15,10 19-15,8 19 16,9 12-16,4-10 15,4-16 1,6-22 0,13-24-16,6-17 15,12-17-15,-1-24 16,-5-7 0,-2-10-16,-7-9 15,-9-5 1,-19-11-16,-13-24 15,-19-28-15,-23-35 16,-28-17 0,-25-20-16,-6-13 15,3 11 1,21 29-16</inkml:trace>
  <inkml:trace contextRef="#ctx0" brushRef="#br0" timeOffset="2549.92">8350 11862 0,'0'0'16,"0"0"-16,0 0 16,-134-38-1,57 26-15,-33-8 16,-46-3 0,-6 2-16,2 3 15,4 9-15,14 16 16,23 13-1,41 28 1,46 49-16,46 27 16,36 19-16,26 34 15,-1 9 1,-1-15-16,-17-23 16,-7-17-1,-4-18-15,-3-13 16,0-25-16,3-20 15,3-29 1,10-31 0,22-41-16,5-41 15,8-24-15,-11-32 16,-10-31-16,-18-7 16,-10 12-1,-6 6 1,-11 0-16,-14 13 15,-18 3-15,-20 9 16</inkml:trace>
  <inkml:trace contextRef="#ctx0" brushRef="#br0" timeOffset="3755.03">11152 8853 0,'0'0'15,"0"0"-15,-89 14 16,29-34-1,-2-6-15,-18-12 16,-21-1 0,-6 6-16,-3 8 15,18 7 1,5 18-16,12 7 16,11 11-16,11 8 15,10 6 1,11 7-16,15 6 15,17 13 1,24 19-16,19 19 16,18 11-16,16 1 15,5-18 1,14-10 0,7-19-16,-2-15 15,-12-19-15,-14-18 16,-8-20-16,-10-10 15,-4-11 1,-9-11 0,-1-10-16,-7-4 15,-5-7-15,-12-10 16,-20-10 0,-27-19-16,-33-12 15</inkml:trace>
  <inkml:trace contextRef="#ctx0" brushRef="#br1" timeOffset="8766.71">10349 10709 0,'0'0'0,"0"0"15,0 0 1,0 0-1,0 0-15,0 0 16,0 0-16,0 0 16,0 0-1,0 0-15,104 55 16,-58-62 0,7-4-16,5-8 15,7-8-15,-1-7 16,0-5-1,-8-5-15,-3-4 16,-5-2 0,-7-7-16,-2-6 15,-1-1-15,-3 1 16,-3 3 0,-10 3-1,-5 0-15,-13 1 16,-8 2-16,-11-2 15,-10 5 1,-10 0-16,-11 0 16,-2 4-1,-12 1-15,-11 9 16,-18 12-16,-17 8 16,-5 6-1,9 4 1,14 10-16,11 5 15,16 16-15,11 14 16,11 20 0,8 18-16,13 7 15,5 13 1,8 26-16,1 25 16,13 0-16,7-8 31,9-19-31,7-9 0,4-14 15,9-12 1,6-17-16,5-21 16,1-16-1,9-20-15,10-28 16,14-12 0,0-13-16,2-5 15,0-7-15</inkml:trace>
  <inkml:trace contextRef="#ctx0" brushRef="#br2" timeOffset="15000.22">13750 11350 0,'0'0'0,"0"0"15,0 0-15,0 0 16,0 0 0,28 105-16,-24-102 15,3-3 1,16-50-16,14-14 16,23-20-16,17-35 15,12-45 1,-1-21-16,-10-44 15,-10-26 1,-10-8-16,-17-20 16,-14 8-1,-10-2-15,-20 12 16,-13 24 0,0 7-16,-16 26 15,-7 37-15,-9 14 16,-12 26-1,-14 20-15,-12 25 16,-7 21 0,-4 24-16,8 13 15,-3 12-15,-1 2 16,-10 6 0,-12-2-1,-2 5-15,7-1 16,3 6-16,4 4 15,4 10 1,8 11-16,10 12 16,6 13-1,11 10-15,8 8 16,9 17-16,1 25 16,5 20-1,6 4 1,3-6-16,3 7 15,-2 13-15,6-3 16,3-10 0,4-7-16,-7 9 15,-3 15 1,0-9-16,3-10 16,-4 13-16,1 17 15,12-14 1,14 4-16,13 16 15,12 1 1,8-18-16,2 7 16,0 11-1,-4-13-15,3-5 16,-7 6 0,-4 5-16,-7-17 15,-3 1-15,-11 6 16,-3-7-1,-5-15-15,1-22 16,-3-7 0,0 1-16,-1-3 15,3-8-15,1-14 16,7-3 0,7 8-1,8 6-15,9 8 16,5-7-16,6-18 15,4-11 1,1-17-16,-1-16 16,3-20-1,-1-10-15,2-9 16,6-5-16,5-12 16,6-6-1,7-8-15,15-10 16,7-17-1,9-16-15,-2-8 16,-4-9-16,0 5 16,-3-11-1,8-20 1,-4-18-16,-12-2 16,-6-4-16,-9-14 15,-8-5 1,-8 6-16,-9-12 15,1-8 1,-10-2-16,-10-4 16,-1-10-16,-14 16 15,-7 12 1,-10 20 0,-1 30-16,1 16 15</inkml:trace>
  <inkml:trace contextRef="#ctx0" brushRef="#br3" timeOffset="24834.43">5170 12754 0,'0'0'0,"0"0"16,0 0-16,0 0 15,0 0-15,0 0 16,0 0 0,0 0-1,0 0-15,0 0 16,-97-59-16,81 37 16,12-3-16,11-3 15,18-1 1,7-3-1,4-7-15,6-7 16,-4-4-16,-8-7 16,-7-3-1,-13-7-15,-15-17 16,-25-22 0,-34-11-16,-37 1 15,-20 10-15,-17 3 16,-17-1-1,-18 1 1,13 11-16,21 19 16,30 24-16,24 33 15,25 42 1,14 54-16,24 37 16,8 32-1,-3 42-15,2 1 16,-2-19-16,2-25 15,1-27 1,7-19 0,9-27-16,12-21 15,11-5-15,26-9 16,20-5 0,12 0-16,12-6 15,1-8 1,7-5-16,8-11 15,0-12-15,-8-18 16,-9-21 0,-13-24-1,-10-26-15</inkml:trace>
  <inkml:trace contextRef="#ctx0" brushRef="#br0" timeOffset="28968.64">9195 11210 0,'0'0'0,"0"0"16,0 0 0,82 46-16,-43-25 15,4-7 1,10-12-16,8-9 15,11-11-15,-4-12 16,-1-11 0,-14-9-16,-3-6 15,-15-23 1,-13-16-16,-14-12 16,-20-5-16,-27 2 15,-31-7 1,-23-11-1,-8-5-15,1 9 16,5 17-16,16 21 16,15 26-1,13 23-15,12 28 16,7 24 0,-7 35-16,-14 38 15,-11 42 1,-15 22-16,-3-6 15,10 3 1,8-10-16,16-3 16,18-12-16,21-16 15,22-16 1,17-18-16,23-10 16,25-7-1,29-6-15,20-5 16,-2-17-16,-3-12 15,-11-16 1,-9-12 0,-11-18-16,-11-17 15,-11-19-15,-30-40 16</inkml:trace>
  <inkml:trace contextRef="#ctx0" brushRef="#br0" timeOffset="63733.15">4180 6458 0,'0'0'0,"0"0"16,0 0-1,0 0 1,0 0-16,0 0 16</inkml:trace>
  <inkml:trace contextRef="#ctx0" brushRef="#br0" timeOffset="64026.82">5213 6847 0,'0'0'0,"0"0"15,0 0 1,-135 3-16</inkml:trace>
  <inkml:trace contextRef="#ctx0" brushRef="#br0" timeOffset="64420.87">5845 6658 0,'0'0'0,"0"0"16,0 0-1,54 97-15,-30-44 16,-24-53-16,0 0 15,0 0 1</inkml:trace>
  <inkml:trace contextRef="#ctx0" brushRef="#br0" timeOffset="64718.45">6671 6722 0,'0'0'16,"0"0"-16,0 0 16,0 0-1,0 0-15,0 0 16</inkml:trace>
  <inkml:trace contextRef="#ctx0" brushRef="#br0" timeOffset="64918.13">7278 7143 0,'0'0'0,"0"0"0,0 0 15,0 0 1</inkml:trace>
  <inkml:trace contextRef="#ctx0" brushRef="#br0" timeOffset="65308.3">4334 7033 0,'0'0'0,"0"0"0,0 0 16,0 0 0</inkml:trace>
  <inkml:trace contextRef="#ctx0" brushRef="#br0" timeOffset="65540.42">4533 7773 0,'0'0'15,"0"0"-15</inkml:trace>
  <inkml:trace contextRef="#ctx0" brushRef="#br0" timeOffset="65726.67">5726 7493 0,'0'0'0,"0"0"16</inkml:trace>
  <inkml:trace contextRef="#ctx0" brushRef="#br0" timeOffset="65879.42">5838 7493 0,'0'0'16</inkml:trace>
  <inkml:trace contextRef="#ctx0" brushRef="#br0" timeOffset="66036.32">6097 7381 0,'0'0'0,"0"0"16,0 0-16,0 0 15</inkml:trace>
  <inkml:trace contextRef="#ctx0" brushRef="#br0" timeOffset="66182.23">7205 7362 0,'0'0'0,"0"0"16,0 0 0</inkml:trace>
  <inkml:trace contextRef="#ctx0" brushRef="#br0" timeOffset="66340.28">7449 7681 0,'0'0'15,"0"0"-15,0 0 16</inkml:trace>
  <inkml:trace contextRef="#ctx0" brushRef="#br0" timeOffset="102535.4">21988 9130 0,'0'0'0,"0"0"0,0 0 15,0 0 1,0 0-16,-90-58 16,71 58-16,-9 14 15,3 14 1,7 11-16,7 4 15,8 13 1,10 6-16,0 8 16,1 1-16,2 4 31,1 3-31,-4 2 16,-3-2-16,6-7 15,1-10-15,6-11 16,9-5-1,11-13-15,11-7 16,7-5 0,8-6-16,5-5 15,6 1-15,8-4 16,-4-4 0,-10-9-16,-20-8 15,-27-20 1,-44-36-16,-30-35 15</inkml:trace>
  <inkml:trace contextRef="#ctx0" brushRef="#br0" timeOffset="103017.49">21776 9532 0,'0'0'0,"0"0"15,142 5-15,-65-5 16,-15-4-16,-14-6 15,-6-1 1,-6-3 0,-4-1-16,-3 5 15,-4 3-15,2 0 16,-8 3 0,-2 4-1,-16 1-15,-1 5 16</inkml:trace>
  <inkml:trace contextRef="#ctx0" brushRef="#br0" timeOffset="103353.9">21801 9008 0,'0'0'0,"0"0"16,164-48-16,-88 18 15,-12 4-15,-15 11 16,-13 11-1,-8 4 1,-9 0-16,-2 7 16,-10 5-16,-7-12 15,0 0 1,0 0-16</inkml:trace>
  <inkml:trace contextRef="#ctx0" brushRef="#br0" timeOffset="103986">23185 8937 0,'0'0'0,"0"0"15,0 0-15,-93-102 16,43 78-1,-5 20-15,2 18 16,4 18-16,-1 19 16,7 21-1,4 11-15,3 11 16,4-1 0,7-4-16,15-4 15,10 4-15,17 10 16,16 6-1,23-10 1,19-20-16,21-21 16,7-19-16,-2-28 15,-9-18 1,-10-24-16,-14-15 16,-15-14-1,-14-7-15,-9-5 16,-19 0-16,-15-1 15,-28-12 1,-19-21 0,-20-30-16,-46 2 15,-22 17-15,-3 28 16,16 55-16</inkml:trace>
  <inkml:trace contextRef="#ctx0" brushRef="#br0" timeOffset="104669.53">23106 9409 0,'0'0'0,"0"0"16,104 15-16,-40 9 16,10 33-16,32 53 15,34 32 1,6 2-1,18 48-15</inkml:trace>
  <inkml:trace contextRef="#ctx0" brushRef="#br0" timeOffset="114339.15">16508 3480 0,'0'0'0,"0"0"15,0 0-15,0 0 16,-28 124-1,17-74-15,4-4 16,-3 0-16,2 9 16,1 10-1,1 27 1,5 28-16,8 5 16,5 12-16,5 25 15,4 6 1,1-21-16,2-23 15,-2-21 1,0-21-16,2-23 16,1-19-16,3-18 15,-3-22 1,7-22-16,14-11 16,18-15-1,16-20-15,6-10 16,5-21-1,4-20-15,8-6 16,3 1 0,-7 17-16,-30 16 15,-10 9-15</inkml:trace>
  <inkml:trace contextRef="#ctx0" brushRef="#br0" timeOffset="115856.13">16791 4899 0,'0'0'0,"0"0"15,-112-80 1,73 62 0,14 9-16,18-12 15,18-13-15,26-19 16,25-18-1,22-22-15,15-10 16,0-14 0,-2-33-16,16 0 15,17 1-15,15 12 16,-3 2 0,13-3-1,25 17-15,-2 6 16,5 26-16,19 14 15,-11 5 1,-14 5-16,-3 19 16,-7 3-1,-24 25-15,-23 33 16,-14 38-16,-10 25 16,-3 26-1,-1 57-15,-10 34 16,-8 4-1,-10 25-15,-5-2 16,-14-32-16,-9-34 16,-11-25-1,-15-30 1,-20-31-16,-1-24 16</inkml:trace>
  <inkml:trace contextRef="#ctx0" brushRef="#br0" timeOffset="116656.27">19010 4114 0,'0'0'0,"0"0"16,0 0-16,112 99 15,-62-56 1,6 1 0,5 9-16,10 26 15,11 24-15,24 7 16,13-14-1,6-18-15,2-20 16,15-26 0,9-30-16,-5-25 15,-18-37-15,-18-31 16,-23-19 0,-31-11-16,-45-31 15,-54-59 1,-49-35-16</inkml:trace>
  <inkml:trace contextRef="#ctx0" brushRef="#br0" timeOffset="125043.22">19699 6719 0,'0'0'16,"0"0"-1,0 0-15,0 0 16,0 0-16,0 0 16,53 124-1,-28-35-15,7-4 16,0 2 0,-3-12-16,-8-8 15,0-10-15,-10-28 16,-7-8-1,-8-14-15</inkml:trace>
  <inkml:trace contextRef="#ctx0" brushRef="#br0" timeOffset="125488.42">20308 6549 0,'0'0'16,"0"0"-16,0 0 16,25 191-16,-28-66 15,2-7 1,-5-27-16,5-14 15,1-14 1,7-13-16,0-3 16,4 6-1,4 16-15,2 18 16,4 3 0</inkml:trace>
  <inkml:trace contextRef="#ctx0" brushRef="#br0" timeOffset="125975.6">18879 6580 0,'0'0'0,"0"0"16,0 0-16,0 0 16,125-45-1,-58 48 1,20 8-16,12 2 16,19 1-16,30-2 15,24-1 1,6-12-16,21-10 15,9-9 1,-6-13-16,-12-6 16,-30-4-16,-39 24 15,-22 44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6T21:10:56.08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6493 7696 0,'0'0'0,"89"28"0,-57-21 15,-4 1 1,-3 6-16,-7-1 15,-4 5-15,-1 7 16,-3 11 0,-1 10-16,4 7 15,1 11 1,-4 5-16,-8-5 16,-7 0-16,-9-11 15,-13-3 1,-16-7-1,-10-11-15,-14-4 16,-15-8-16,-18 3 16,-34-2-1,-21-5-15,-12 2 16,-26-2 0,-17 0-16,11-4 15,-16 4-15,10-2 16,22-5-1,16 2-15,14-6 16,8 6 0,22-6-16,6 6 15,6-4 1,-4 6-16,5 7 16,7 5-1,8 7-15,6 0 16,2 4-16,5-1 15,-3 1 1,10 4-16,4 6 16,-4 17-1,1 12-15,1 8 16,3 2-16,12-3 16,9-8-1,14-5 1,9 14-16,8 11 15,11 11-15,4-3 16,6-9 0,5 0-16,6 9 15,3 6 1,2-8-16,5-12 16,-2-13-16,2-25 15,1-18 1,0-16-1,11-14-15,13 47 16</inkml:trace>
  <inkml:trace contextRef="#ctx0" brushRef="#br0" timeOffset="1299.16">4901 11518 0,'-33'379'0,"19"-432"16,-17-1-16,-5 10 15,-5 15-15,-12 8 16,-22 3 0,-27 4-16,-20-4 15,-2-2 1,-2-5-16,-19-4 15,-5-7-15,7-10 16,22-11 0,10 1-1,7-3-15,1-3 16,7 3-16,8 6 16,16 3-1,15-2-15,8-6 16,1-6-1,11-4-15,7 12 16,15-4-16,5 1 16,3 9-1,-4-3 1</inkml:trace>
  <inkml:trace contextRef="#ctx0" brushRef="#br0" timeOffset="2636.29">9052 12067 0,'0'0'0,"0"0"16,0 0-16,0 0 16,55 125-16,-55-93 15,0 14 1,3 0 0,-1 5-16,-2 1 15,0 6 1,-5 10-16,-4 13 15,-9 2-15,-12-5 16,-18 0 0,-20 7-16,-13 2 15,-8-1-15,-21-8 16,-41-11 0,-20-17-1,-13-15-15,-48-8 16,0-4-16,-29 3 15,-3 1 1,-6 12-16,-12 0 16,8 12-1,-15-15-15,15-7 16,-25-19-16,20-21 16,-16-28-1,24-28 1,-5-27-16,35-34 15,14-32-15,-2-17 16,40-22 0,1-20-16,-2 1 15,30 1 1,20 7-16,1 24 16,18 26-16,29 18 15,36 11 1,34 32-1,31 29-15,55 32 16</inkml:trace>
  <inkml:trace contextRef="#ctx0" brushRef="#br0" timeOffset="3684.43">12434 11643 0,'0'0'16,"0"0"-16,0 0 15,0 0-15,58 99 16,-63-22-1,-9 40-15,-16 14 16,-16-2 0,-20 9-16,-16 6 15,-18-3-15,-13-20 16,-38-21 0,-30-26-16,-25-12 15,-51-8 1,-22-1-16,-41 11 15,-40 17 1,-18 1-16,-32 2 16,-22-3-1,1 12-15,-6 0 16,-20-5-16,12-22 16,28-32-1,-8-38-15,-2-43 16,13-38-1,6-36-15,-20-40 16,-4-55-16,19-23 16,23-50-1,-2-9 1,64-28-16,12 9 16,80 15-16,51 41 15,57 69 1,66 65-16,60 63 15,52 44 1,57 29-16,56 37 16,52 28-16,62 16 15,-2 57 1</inkml:trace>
  <inkml:trace contextRef="#ctx0" brushRef="#br0" timeOffset="4901.39">16013 12120 0,'0'0'0,"0"0"0,1 171 15,-13 23 1,-16 8-16,-15 10 15,-27 7-15,-21-30 16,-23-24 0,-24-20-1,-38-16-15,-41-26 16,-33-29-16,-34-17 16,-30-23-1,-29-13-15,-34-9 16,-18-3-1,-15-7-15,-36-2 16,-10-2-16,5-5 16,3-4-1,-4-12-15,20 2 16,34-6 0,-8-3-16,7 2 15,8-4 1,-10 7-16,-8 7 15,16 11 1,27 0-16,-5-4 16,45 8-16,3-12 15,23-12 1,-12-27-16,-7-21 16,13-26-1,-5 3-15,38-3 16,26 2-16,30-12 15,46 2 1,28 11 0,-2 9-16,9 11 15,14 3-15,-9-17 16,0-18 0,12-11-16,33 6 15,22-3 1,32-9-16,20 4 15,15 22-15,10 21 16,10 23 0,12 8-16</inkml:trace>
  <inkml:trace contextRef="#ctx0" brushRef="#br0" timeOffset="6023.44">425 10160 0,'0'0'0,"0"0"16,0 0 0,0 0-16,0 0 15,-16 112 1,44-19-16,17 31 15,18 50 1,15 19-16,8-1 16,2 9-16,-4-16 15,3-29 1,-11-39-16,-23-34 16,-27-38-1,-23-24-15,-46-30 16,-32-32-16,-29-33 15,-35-39 1,-27-23 0,11-13-16,13-7 15,14-10-15,29 11 16,31 9 0,43 16-16,38 13 15,42 10 1,30 5-16,39 20 15,26 12-15,1 21 16,-13 27 0,-21 26-16,-21 37 15,-12 46 1,-20 25-16,-18 19 16,-22 6-16,-16-2 15,-16-20 1,-13-24-1,-15-24-15,-22-28 16,-29-28-16,-43-39 16</inkml:trace>
  <inkml:trace contextRef="#ctx0" brushRef="#br0" timeOffset="9718.14">1585 10194 0,'0'0'0,"0"0"15,61 94 1,-18-17-16,6-3 16,-9-7-1,-3-10-15,-2-10 16,-12-9-16,-5-13 15,-12-14 1,-6-7-16,0-4 16,0 0-1,-77-34-15,17 11 16,-4-5-16,-7-6 16,7-7-1,10-9 1,22-10-16,18-8 15,25-12-15,28-3 16,28 5 0,22 15-16,14 25 15,4 34 1,-6 29-16,-101-25 16,0 0-16,0 0 15</inkml:trace>
  <inkml:trace contextRef="#ctx0" brushRef="#br0" timeOffset="30782.72">13077 10268 0,'0'0'0,"0"0"15,0 0-15,82 107 16,-69-96-16,-2-11 16,0 0-1,3-40 1,4 5-16,3-7 16,4 2-16,-2 0 15,0 1 1,-3 3-16,-6 6 15,-7 0 1,-5-2-16,-11 3 16,0-6-16,-9-1 15,-3-6 1,0-4 0,0-7-16,-1-3 15,0 3-15,-5-4 16,1 0-16,-9 1 15,-8 6 1,-20 8 0,-14 3-16,-12 6 15,-7 2-15,4 5 16,-1 1 0,-6 0-1,-9 4-15,-16 3 16,7-1-16,3 3 15,-1 2-15,-2 0 16,2 5 0,5 5-1,20-3-15,12 16 16,21 7-16,11 16 16,10 16-1,16 13-15,19 2 16,8 8-1,14 7-15,4-3 16,0 8-16,0-3 16,0 0-1,-4-13 1,4-13-16,-2-4 16,0-8-16,6-10 15,1 0 1,5 0-16,11 7 15,0-1 1,4-3-16,0-3 16,4 0-16,6-4 15,-3-7 1,12-7 0,5 4-16,4-7 15,8-11-15,13 1 16,1-9-16,-1-6 15,-5-8 1,-12-10 0,-8-14-16,-10-5 15,-5 5-15,-6-4 16,-5 4 0,-11 7-16,-5 4 15,-7 13 1,-11-2-16,-7 6 15,-7 7-15,0 7 16,0 4 0,0 0-1</inkml:trace>
  <inkml:trace contextRef="#ctx0" brushRef="#br1" timeOffset="35749.78">11992 10100 0,'0'0'0,"0"0"16,0 0-16,0 0 16,0 0-16,34 105 15,-27-84 1,-2-10-16,2-1 15,-2-6 1,-1 0-16,3-3 16,0-1-16,4 0 15,-1 6 1,4 0 0,1-6-16,2 0 15,5-6-15,0-2 16,5-9-1,6-3-15,9-1 16,10 1 0,3 1-16,7 3 15,-5 0-15,-4 5 16,-4 1 0,-2 6-16,-1 4 15,0-5 1,1 3-16,4-2 15,2-3 1,2-4-16,0-3 16,-1 0-1,-5-4-15,-3 0 16,-10 1-16,-7-1 16,-5-11-1,-6 1-15,-4-4 16,0-4-1,-3-3-15,-8-7 16,1-10-16,-8-3 16,-3 4-1,-5-4 1,-4 7-16,-5 8 16,-8 2-16,-3 2 15,-14-2-15,-11-4 16,-21 3-1,-18-6 1,-15 13-16,4 11 16,-7 8-16,-12 11 15,-12 8 1,0 7-16,17 5 16,12 4-1,8-2-15,0-2 16,5 2-16,7 0 15,15 5 1,11 0 0,19 8-16,10 3 15,13 3-15,17 4 16,8 0 0,7 5-16,6 2 15,-2 7 1,3 14-16,-1 6 15,-10 2-15,-7 2 16,-3-9 0,-4-11-1,-1-10-15,1-8 16,0-6-16,2-8 16,0-6-1,1-4-15,4-6 16,4 3-1,-1-5-15,4-2 16,6 1-16,3 1 16,9 5-1,8 3 1,13 4-16,7-7 16,4-4-16,8-5 15,5-5 1,1-5-16,-1-5 15,-1-3 1,-4 1-16,-8 5 16,0-3-16,0 7 15,-3-1 1,2-1-16,-4 7 16,-1 0-1,-8 2-15,-3-9 16,-8 0-16,-12-7 15,18-15 1</inkml:trace>
  <inkml:trace contextRef="#ctx0" brushRef="#br1" timeOffset="38332.87">6076 5402 0,'0'0'0,"0"0"16,0 0-1,0 0-15,0 0 16,0 0-1,0 0-15,0 0 16,0 0-16,0 0 16,96 13-1,-55-20 1,10 0-16,4-5 16,9-4-16,-4 0 15,8-4 1,5 3-16,3-1 15,1-3 1,-7 1-16,-12 2 16,-6-1-16,-9-1 15,-8-4 1,-6-3-16,-1 0 16,-1-4-1,-4 2-15,0-3 16,-10 3-1,1-3-15,-2 7 16,-1-3 0,-7 3-16,1-3 15,-3 1-15,1 1 16,-3-3 0,0-1-16,-7 0 15,-2-4 1,-7 2-16,-10-4 15,-10-6-15,-6 3 16,-11-8 0,-8 5-1,-18 3-15,-13 10 16,-12 5-16,4 3 16,4 6-1,0 6 1,-14 8-16,-9 6 15,6 0-15,6 2 16,13 11-16,21 3 16,4 8-1,2 9 1,6 16-16,8 7 16,10 8-16,11-4 15,7-1-15,11-3 16,4-8-1,13-9 1,8-5-16,13 1 16,9-5-16,13-2 15,8 5 1,6-6 0,2-5-16,0-1 15,-4 3-15,-1 3 16,-4 0-1,1 0-15,6-9 16,1-2 0,4-7-16,-1-5 15,-2-9-15,-7-7 16,-12-7 0,-8-13-16,1-35 15</inkml:trace>
  <inkml:trace contextRef="#ctx0" brushRef="#br1" timeOffset="40332.5">14760 9250 0,'0'0'0,"0"0"16,0 0 0,0 0-16,0 0 15,-94 70 1,79-48-16,1 3 16,1-4-16,8 0 15,-2-3 1,8-4-1,2 0-15,4-7 16,4-3-16,3-1 16,-14-3-1,0 0 1,0 0-16,121 1 16,-75-5-16,5-7 15,6 0 1,4-3-16,6 0 15,-3-10 1,-4-2-16,-3-12 16,-7-2-16,-9-6 15,-6-7-15,-7-2 16,-14 2 0,-6-8-1,-5 1-15,-3 4 16,-5 5-16,-1 5 15,-1 4 1,0-1 0,1 4-16,0-2 15,-1-3-15,-6-4 16,-8-4-16,-7-3 16,-6 2-1,-10 6 1,0 12-16,1 6 15,3 19-15,8 3 16,5 4 0,5 13-16,4 8 15,-3 3 1,-1 7-16,1 8 16,-4 4-16,-3 4 15,0 2 1,-1 7-1,-4 2-15,6-3 16,4 0-16,5-5 16,4-1-1,3-13-15,0 2 16,5-3 0,2-1-16,7 5 15,1 0 1,3 1-16,4 4 15,3 7 1,4 1-16,7-2 16,3 3-16,0-1 15,8-6-15,10 2 16,30 16 0,17 56-1</inkml:trace>
  <inkml:trace contextRef="#ctx0" brushRef="#br1" timeOffset="45449.65">7477 4153 0,'0'0'16,"0"0"-1,96 53-15,-29-37 16,31-12-16,29-11 16,23-25-1,33-30-15,34-17 16,32-17 0,39-3-16,40-14 15,24-31-15,37-19 16,18 9-1,-1-7 1,1-27-16,-47 6 16,-21 14-16,-62-6 15,-46 3 1,-55 12-16,-56 7 16</inkml:trace>
  <inkml:trace contextRef="#ctx0" brushRef="#br1" timeOffset="46449.56">12153 8977 0,'0'0'0,"0"0"16,0 0-16,32-113 16,-3 49-16,13-4 15,8-3 1,3-1-1,8-6-15,4 3 16,0-10-16,5-15 16,1-45-1,7-31-15,4-48 16,-5-48 0,-10-58-16,-14-38 15,-11-38-15,-12-40 16,-13-26-1,-10-2 1,0-3-16,4-5 16,7 11-16,7 42 15,14 24 1,12 61-16,-5 40 16,-10 63-1</inkml:trace>
  <inkml:trace contextRef="#ctx0" brushRef="#br1" timeOffset="47418.02">14206 1088 0,'0'0'0,"0"0"16,0 0-1,-113-12 1,19 31-16,-15 22 16,-3 19-1,-2 11-15,4 11 16,16-4-16,30 2 15,41 12 1,39 0-16,34 11 16,29 8-1,14-15-15,21-16 16,8-16 0,-3-22-16,-7-21 15,-16-21-15,-18-14 16,-19-11-1,-15-12-15,-19 0 16,-13 0 0,-12 37-16,0 0 15,0 0-15</inkml:trace>
  <inkml:trace contextRef="#ctx0" brushRef="#br1" timeOffset="47965.55">14498 1969 0,'0'0'0,"0"0"15,121-50-15,-53 25 16,-2 4 0,-13 3-1,-12 0-15,-7 4 16,-2 7-16,1-4 16,1-3-16,1 1 15,1-10 1,3-5-1,-3-8-15,-8-2 16,-17 2-16,-11-6 16,-67 4-16,2 15 15,-16 11 1,-5 30 0,-6 28-16,7 39 15,20 24-15,25 7 16,29 5-1,25 5-15,19-1 16,20-5 0,7-20-16,4-26 15,0-24-15,-9-29 16,-5-21 0,-11-17-1,0-24-15</inkml:trace>
  <inkml:trace contextRef="#ctx0" brushRef="#br1" timeOffset="48383.09">15204 761 0,'0'0'0,"0"0"15,0 0 1,0 0-16,-29 117 15,33-21 1,6 48-16,8 17 16,14 14-16,11 27 15,12-10 1,2-32 0,-4-13-16,0-19 15,-7-14-15,-14-14 16,-18-26-1,-20-28-15,-13-46 16</inkml:trace>
  <inkml:trace contextRef="#ctx0" brushRef="#br1" timeOffset="48716.43">15703 145 0,'0'0'16,"0"0"-16,0 0 16,-27 192-1,14 2 1,10 29-16,10 33 15,14-6-15,15-15 16,3-7-16,5-24 16,-10-34-1,-11-40 1,-14-28-16,-18-31 16,-14-38-16,-4-55 15</inkml:trace>
  <inkml:trace contextRef="#ctx0" brushRef="#br1" timeOffset="49749.68">15108 8610 0,'0'0'0,"0"0"16,0 0-16,0 0 15,110-14 1,-75-4-16,6-10 16,0-6-1,3-12-15,2-18 16,4-12 0,21-17-16,11-31 15,14-24 1,5-8-16,-2-22 15,-9-22-15,5 1 16,8-35 0,2-10-16,-9-24 15,-18-23 1,-24-28-16,-22-17 16,-22-25-1,-32-29-15,-31-14 16,-35-13-1,-30 0-15</inkml:trace>
  <inkml:trace contextRef="#ctx0" brushRef="#br1" timeOffset="50726.86">16605 3116 0,'0'0'0,"0"0"0,0 0 16,0 0 0,0 0-1,-72-101-15,52 24 16,5-12-16,15-7 15,15-3 1,17-7-16,17-6 16,25-1-1,22 17-15,12 19 16,-1 18-16,-14 11 16,-12 20-1,-17 14 1,-13 16-16,-24 10 15,-14 16-15,-21 31 16,-18 35 0,-15 22-16,-12 1 15,-9-7 1,-9-4-16,6 2 16,-6-8-16,7-14 15,11-23 1</inkml:trace>
  <inkml:trace contextRef="#ctx0" brushRef="#br1" timeOffset="51082.86">17311 3226 0,'0'0'0,"0"0"16,0 0-1</inkml:trace>
  <inkml:trace contextRef="#ctx0" brushRef="#br2" timeOffset="68116.7">7951 8693 0,'0'0'16,"0"0"0,-86-44-16,58 42 15,0-10-15,-4-1 16,0-4-1,0-3-15,0-10 16,-2-9 0,4-5-16,-2-6 15,-2-3-15,-8 6 16,-11-2 0,-22 3-1,-32 7-15,-19-8 16,-5-2-16,-21 6 15,-23 6 1,0 8-16,0 1 16,-20 14-1,5 7-15,-2 21 16,-15 14 0,-3 13-16,-1 16 15,-10 6 1,18 6-16,11 8 15,2 16-15,25 24 16,31 14 0,28-2-16,24-7 15,17 12 1,15 10-16,22-5 16,20-15-16,19-3 15,14-2 1,12-6-1,11-10-15,14-17 16,13-15-16,6-18 16,8-14-16,11-19 15,17-15 1,19-12 0,-2-14-16,-1-11 15,7-8-15,13-13 16,10-14-1,9-22-15,17-10 16,4-3 0,-11 6-16,9 5 15,2 2-15,-7 4 16,3-1 0,3 2-1,-14 6-15,-8 11 16,-5 5-16,-23 10 15,-26 13 1,-32 8-16,-40 9 16,-31 4-1,-13 1-15,-64-2 16,-35-20-16,-62-21 16,-24-11-1,-28-5 1,-30 15-16,0 15 15</inkml:trace>
  <inkml:trace contextRef="#ctx0" brushRef="#br2" timeOffset="69416.45">10852 8818 0,'0'0'0,"0"0"16,0 0-1,0 0-15,-86-103 16,55 89 0,-4-11-16,-16-4 15,-20-2-15,-21-14 16,-30-15 0,-56-4-16,-26 0 15,-55 4 1,-16 14-16,-27 21 15,1 18-15,5 27 16,15 31 0,46 32-1,39 25-15,40 14 16,44 6-16,36 19 16,35 22-1,37 0-15,29-9 16,18 0-1,21 3-15,19-5 16,27-29-16,11-9 16,14-8-1,12-13 1,16-21-16,1-28 16,-6-25-16,2-29 15,10-27 1,-4-23-16,-7-20 15,5-10 1,11-6-16,-1-1 16,16-5-16,5-7 15,-17-3 1,-20 8-16,-23 2 16,-32 10-1,-39 15-15,-43 14 16,-56 1-1,-64-17-15,-68-14 16,-66-3 0,-16 19-16,-18 25 15</inkml:trace>
  <inkml:trace contextRef="#ctx0" brushRef="#br2" timeOffset="70469.61">14592 8644 0,'0'0'16,"0"0"-16,0 0 15,0 0-15,-154-94 16,46 37 0,-51-14-1,-26-11-15,-9-11 16,-30-2-16,-12-10 15,-26 4-15,-17 0 16,-23 19 0,-5 15-1,-16 20-15,15 19 16,5 25-16,28 23 16,48 23-1,35 32-15,34 31 16,37 15-1,39 5-15,36-5 16,32 4-16,28 15 16,25 5-1,28-13 1,40-8-16,37-7 16,16 9-16,18-13 15,20-24-15,10-21 16,-2-28-1,12-27 1,1-20-16,-6-13 16,14-16-16,-1-7 15,5 3 1,1-13-16,-15 2 16,-8-13-1,-12-12-15,-32-8 16,-30 2-16,-35-3 15,-26-7 1,-32-8 0,-31-1-16,-35 6 15,-37 2-15,-35 8 16,-62-7 0,-55 6-16,-12 21 15,-17 42 1</inkml:trace>
  <inkml:trace contextRef="#ctx0" brushRef="#br2" timeOffset="81599.05">16109 4557 0,'0'0'16,"0"0"-1,0 0-15,0 0 16,0 0-16,0 0 16,0 0-1,0 0-15,0 0 16,0 0 0,0 0-16,-11 98 15,-13-87-15,-4-11 16,-9-10-1,-8-16-15,-9-20 16,-20-14 0,-17-7-16,-8-4 15,-5-4-15,5-5 16,-4-12 0,-19-8-1,-17 4-15,-3 11 16,4 11-16,-17 20 15,-12 15 1,11 6-16,2 18 16,-2 12-1,5 10-15,20 9 16,17 2-16,10 10 16,-7 6-1,-1 3 1,-3 9-16,-2 7 15,-1 19-15,-8 16 16,9 8 0,14 0-16,18-7 15,31 8 1,26 7-16,28 17 16,28 3-16,18-13 15,12-4 1,5-1-16,1 5 15,0-5 1,-7-11-16,0-14 16,3-17-1,4-18-15,5-7 16,13-10 0,14-5-16,18-10 15,22-6-15,10-12 16,0-6-1,18-1 1,10-14-16,4-10 16,22 3-16,7-1 15,0 1 1,13 0-16,-1 1 16,-13-8-1,2 0-15,-14 0 16,-30-2-16,-32-7 15,-33-7 1,-30-19-16,-40-8 16,-44-14-1,-52-43-15,-41-48 16,-55-8-16,-40-7 16,-8 5-1,-16 29-15,-27 25 16</inkml:trace>
  <inkml:trace contextRef="#ctx0" brushRef="#br2" timeOffset="88917.86">8728 8747 0,'0'0'16,"0"0"-16,0 0 16,65-144-1,-16 91 1,12 3-16,13 0 16,-1 0-16,-4-17 15,-3-29 1,-6-53-16,-13-37 15,-2-60 1,-9-41-16,-14-59 16,-5-47-16,-20-31 15,-19-29 1,-16-32 0,-13-14-16,-27-26 15,-23-35-15,0 17 16,32 44-16,55 51 15,39 92 1,28 96 0,14 88-16,4 104 15,19 90-15</inkml:trace>
  <inkml:trace contextRef="#ctx0" brushRef="#br2" timeOffset="89989.11">5778 7749 0,'0'0'0,"0"0"15,0 0-15,0 0 16,81-17 0,-77 17-16,3 0 15,-7-1 1,0-3-16,3-6 15,-3 10 1,0 0-16,57-118 16,-7 10-16,25-26 15,26-41 1,12-54-16,11-34 16,8-49-1,14-49-15,-2-20 16,2-30-16,-5-27 15,-6 4 1,-2-12 0,-16-17-16,-28-4 15,-27 22-15,-23 8 16,-25 20 0,-13 70-16,-7 74 15,8 87 1,7 89-16,24 97 15</inkml:trace>
  <inkml:trace contextRef="#ctx0" brushRef="#br2" timeOffset="91156.24">12078 7639 0,'0'0'16,"0"0"-16,0 0 15,0 0-15,0 0 16,-104-98 0,86 59-1,4-4-15,-2-22 16,-5-19-16,-16-29 16,-20-51-1,-21-45-15,-15-49 16,-10-28-1,-16-47-15,-29-24 16,-18-27-16,-8-35 16,-29-8-1,-18-11 1,-3-25-16,-30-4 16,5 14-16,5 18 15,32 40 1,45 67-16,57 74 15,41 59 1,37 63-16,43 65 16,26 67-16</inkml:trace>
  <inkml:trace contextRef="#ctx0" brushRef="#br2" timeOffset="93139.86">13625 3661 0,'0'0'0,"0"0"15,0 0 1,0 0-16,0 0 15,0 0 1,0 0-16,0 0 16,7-121-16,-56 36 15,-23-10 1,-27-9 0,-6-22-16,-4-16 15,-5 0-15,-4 10 16,-2 21-1,4 12-15,0-4 16</inkml:trace>
  <inkml:trace contextRef="#ctx0" brushRef="#br2" timeOffset="93876.99">11137 1612 0,'0'0'0,"0"0"16,0 0 0,0 0-16,0 0 15,47-105-15,-30 61 16,15-13 0,15-18-1,10-24-15,3 0 16,4 6-16,0 8 15,1 16 1,-8 19-16,-17 18 16,-9 18-1,-12 29-15,-6 30 16,-13 46-16,-18 42 16,-14 7-1,-6-5-15,2-5 16,0-16-1,1-19-15,3-27 16</inkml:trace>
  <inkml:trace contextRef="#ctx0" brushRef="#br2" timeOffset="94242.3">12093 2035 0,'0'0'0,"0"0"16,0 0 0,0 0-16,-4 122 15,-3-90 1,-11-32-16</inkml:trace>
  <inkml:trace contextRef="#ctx0" brushRef="#br2" timeOffset="94804.16">10909 1003 0,'0'0'0,"0"0"16,0 0-16,-110 25 15,18-31 1,-5-6-16,0-13 15,15 0-15,15 1 16,3 4 0,0 4-1,-4 2-15,-15-4 16,-18-12-16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6T21:13:16.1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10820 6655 0,'0'0'16,"0"0"-1,0 0-15,0 0 16,0 0-16,0 0 16,0 0-1,0 0-15,0 0 16,0 0 0,0 0-16,0 0 15,0 0-15,0 0 16,0 0-1,0 0 1,0 0-16,0 0 16,0 0-16,0 0 15,0 0 1,0 0-16,-17-114 16,9 91-1,5-9-15,6-2 16,4-19-16,1-9 15,5-16 1,2-4 0,-1-7-16,-5-7 15,3-12-15,-5-14 16,-3-5 0,-2 3-16,-2 14 15,-5-3 1,4 11-16,-6 10 15,-7 7-15,-4 6 16,-10 16 0,-8 8-16,-13 9 15,-12-4 1,-10 7-16,-3-3 16,1 0-16,9 3 15,0 4 1,0 11-1,-10 7-15,-10 13 16,-6 4-16,3 15 16,8 8-1,12 8-15,10 13 16,11 10 0,0 3-16,5 0 15,0 4-15,-1-2 16,1-2-1,6-6 1,6-5-16,1 1 16,10-5-16,4-2 15,3 3 1,7 0-16,4 0 16,4 4-1,3 3-15,-4-7 16,4 6-16,-6-6 15,2-2 1,-3-10-16,0-2 16,0-1-1,-3-6-15,6 3 16,-3 11 0,1 7-16,9 8 15,0 2 1,5 12-16,2-3 15,-4-4-15,3 2 16,1-3 0,1-10-16,2-1 15,-1 2 1,3 6-16,1 14 16,0 17-1,-2 11-15,2-9 16,-2-4-1,-3-4-15,3 2 16,0 7-16,4-6 16,-3 2-1,-4-9-15,-1-12 16,-6-9 0,0-12-16,0-9 15,-1-8-15,1-6 16,0-5-1,3 0 1,7 1-16,4 3 16,5-2-16,7 12 15,4 3 1,7 3-16,7 9 16,-1 9-1,-2 0-15,-5-4 16,-5-2-16,-10-5 15,-7 1 1,-7-10-16,-4-6 16,-3-4-1,-7-8-15,2-6 16,-5-3-16,2-1 16,-3 0-1,0 0 1,0 0-16,0 0 15,0 0-15,0 0 16,0 0 0,96-101-16,-62 69 15,10-3 1,7-11-16,3-4 16,-5-5-1,1-2-15,-11 0 16,-7 1-1,-7 2-15,-9 8 16,-11-3-16,-6-3 16,-12-21-1,-5-35-15,-10-6 16,0 4 0,3 3-16,7 8 15,7 2-15,8 5 16,3 7-1,-7 10 1,-1 10-16,-20 5 16,-33-9-16</inkml:trace>
  <inkml:trace contextRef="#ctx0" brushRef="#br0" timeOffset="5333.26">14149 6510 0,'0'0'16,"0"0"-1,0 0-15,0 0 16,0 0-16,0 0 16,0 0-1,0 0 1,0 0-16,0 0 15,0 0-15,0 0 16,0 0 0,0 0-16,0 0 15,0 0 1,0 0-16,0 0 16,0 0-16,0 0 15,0 0 1,0 0-1,0-104-15,-3 53 16,2-9-16,5-1 16,-1-9-1,4-2 1,-3 5-16,0-1 16,-11-8-16,0-4 15,3 2-15,0 8 16,4 13-1,8 15 1,9 10-16,4 10 16,1 8-16,-1 1 15,-3 6 1,-2-1-16,-7-3 16,-2-8-1,-7-6-15,-4-2 16,-1-11-16,0-7 15,1-12 1,1-10-16,-5-14 16,-9-12-1,-12-14-15,-17-33 16,-11-5-16,-10 9 16,-6 15-1,2 22 1,9 23-16,14 26 15,16 25-15,11 18 16,14 11 0,7 7-16,0 9 15,3 2 1,1-4-16,0 3 16,-1-5-16,-7 0 15,-2 2 1,-6-4-1,-2 0-15,-6 2 16,-6-2-16,-12 0 16,-5-1-1,-8-1-15,2 2 16,-1 0 0,8-1-16,5 6 15,5 6-15,7 1 16,4 6-1,3 10-15,4 4 16,-1 1 0,-2 2-16,2-1 15,4 0-15,-3-4 16,1-5 0,1-5-1,2-7-15,0 1 16,5-3-16,-2 3 15,0-2 1,4 6-16,3-1 16,3 2-1,1 9-15,6 4 16,5 4-16,2 3 16,5 0-1,6 2 1,1-14-16,3 0 15,10 1-15,-1-2 16,5 10 0,0 6-16,4 8 15,-4 4 1,0 1-16,-7-2 16,0-7-16,-3-9 15,-7-8 1,1 3-16,-4-7 15,-1-7 1,-3-5-16,-8-10 16,5 2-16,-6-6 15,-3-1 1,6-1 0,-1 3-16,4-3 15,4 5-15,2 0 16,-1-2-1,1 0-15,1 4 16,-2-9 0,-6 5-16,0-3 15,0-8-15,-1 0 16,-9-3 0,-1 0-1,-3-3-15,-1-1 16,-3-6-16,0 10 15</inkml:trace>
  <inkml:trace contextRef="#ctx0" brushRef="#br0" timeOffset="8669.82">10806 5311 0,'0'0'0,"0"0"16,0 0-1,0 0 1,0 0-16,0 0 16,0 0-16,0 0 15,0 0 1,0 0-16,0 0 15,0 0 1,0 0-16,0 0 16,0 0-16,0 0 15,0 0 1,0 0-16,0 0 16,0 0-1,0 0-15,0 0 16,0 0-16,0 0 15,0 0 1,0 0 0,89-60-16,-79 45 15,-1-3-15,0-1 16,2 3 0,1-2-16,-1 0 15,1 5 1,2-1-16,-3 2 15,1-1-15,-3 6 16,7-1 0,-2 8-1,4-4-15,0 8 16,3 4-16,0 8 16,-2 6-1,6 0-15,2 9 16,-1 5-1,2-2-15,4 1 16,0 1-16,0 6 16,5-3-1,-3-5 1,3 3-16,-3-2 16,-1-5-16,0 12 15,-2 11 1,-5 1-16,1 8 15,-2 2 1,-3-2-16,-1-4 16,0-4-16,1-8 15,2-4 1,2-3-16,-1-3 16,3 6-1,0 9-15,-3 5 16,0 1-1,-2 0-15,-7 5 16,5-6 0,-5-6-16,-5-14 15,6-1-15,-6-3 16,3 0 0,-3-13-1,-4 9-15,0 0 16,0-3-16,-3 0 15,0 10-15,-1-8 16,-3 3 0,-7-2-1,3 1-15,-7-3 16,-2 0-16,-2-5 16,-3 3-1,-3-9-15,-3-2 16,-3 2-1,-3-1-15,0-6 16,-4 2-16,-3 0 16,4 5-1,-2-1-15,3 0 16,-3 4 0,2 3-16,1 5 15,0 5-15,0 5 16,1 6-1,4-1 1,2-2-16,4 2 16,3-7-16,4-4 15,0-3 1,3-10-16,-1-3 16,3-10-1,-2 3-15,0-7 16,5 0-16,-1-23 15,3 7 1,1-1 0,2-3-16,-2 1 15,3-6-15,-2-11 16,-5-1 0,-6-17-16,-8 5 15,-3 3 1,2 3-16,-3 0 15,3 7-15,2 8 16,5 3 0,-2 0-1,2 4-15,-2-4 16,4 4-16,4 3 16,2-1-16,3 1 15,4 4 1,0-4-1,0 4-15,0-11 16,0 6-16,4-1 16,3-3-1,-3 0-15,7-2 16,-4-3 0,3 3-16,0 3 15,-3 1-15,4 3 16,1 1-1,1 2 1,-6-3-16,0 0 16,1-2-16,-1 1 15,-4-7 1,1 3-16,-4-2 16,0-6-1,-3 2-15,6-1 16,0-6-16,1 1 15,0-1 1,-4-8-16,-1-1 16,1-1-1,0 0-15,0 3 16,4 4 0,0 7-16,0 1 15,2 9 1,-2-1-16,-1 5 15,1 6-15,-8-4 16,-2 0 0,2-2-16,0-7 15,-6 2 1,-1-14-16,-10-4 16,-11-9-1,-8-3-15,-13-10 16,-11 5-1,-1 1-15,4-1 16,1 6-16,6 1 16,12 15-1,6 1-15,15-1 16,-7 8 0,13 6-16</inkml:trace>
  <inkml:trace contextRef="#ctx0" brushRef="#br0" timeOffset="11752.57">14018 4528 0,'0'0'0,"0"0"15,0 0-15,0 0 16,0 0-1,0 0-15,0 0 16,0 0 0,-22 113-16,15-91 15,4-4-15,6-1 16,4-6 0,0 3-1,8 0-15,9 4 16,5 12-16,10 9 15,7 0 1,0-5-16,-1 6 16,-1-7-1,-8 2-15,-3-6 16,-11-1-16,-1-7 16,-7-3-1,-7 0-15,0-4 16,-5-7-1,-2 1-15,-2 2 16,-5-3 0,-4 4-16,11-11 15,0 0 1,0 0-16,-88 53 16,51-37-16,-10 4 15,1 1 1,3-5-16,4 0 15,7-2 1,7-7-16,4 6 16,7-3-1,4-6-15,6 1 16,1 0 0,3-4-16,0-1 15,0 0-15,0 0 16,0 0-1,0 0 1,0 0-16,0 0 16,0 0-16,84 116 15,-69-94 1,-1 2-16,-3 6 16,0 8-1,-4 5-15,-4 6 16,-3 12-16,0 10 15,3 0 1,2-7-16,5 1 16,0-4-1,-2-11-15,2-4 16,-6-5-16,3-8 16,-4-11-1,4-8-15,-3-7 16,3-5-1,0-2-15,1 0 16,-8 0 0,0 0-16,0 0 15,0 0 1,0 0-16,0 0 16,0 0-16,0 0 15,0 0 1,81 101-1,-70-83-15,-4 5 16,0-5-16,5-1 16,-3-4-1,-2 0-15,6-3 16,1-3 0,0 0-16,0-6 15,1 1-15,2-4 16,1 2-1,3-4-15,4 3 16,3-2 0,4-1-16,1-3 15,3 0-15,2 0 16,1 2 0,-3 5-16,-1-6 15,-8 1 1,-2-3-16,-6-3 15,-6-3 1,1-4-16,-2-5 16,0-4-1,-1-3-15,0 1 16,6 1-16,-5-7 16,1 6-1,-5-3-15,-1-6 16,0-2-1,-7 1-15,0-4 16,-4 1-16,-2-1 16,-2-5-1,-3-5 1,1-14-16,2-5 16,-5-2-16,12-5 15,-5 8 1,2 4-16,0-2 15,4 5 1,0-7-16,-3-4 16,-8-2-16,-3-2 15,-4-1 1,-3 2 0,-2-4-16,-2-3 15,4-7-15,-4 6 16,7 8-16,-7 7 31,0 11-31,0 5 16,-7 12-16,4 3 15,-1 15-15,-3 5 16,0 6 0,-3 7-1,3 3-15,0 4 16,2 4-16,4 3 15,6 7-15,-1 0 16,8 4 0,-3-3-1,2 6-15,0 2 16,0-2-16,-2 2 16,3 0-1,-1-5-15,3 3 16,1-6-1,3 2-15,4-6 16,3 6-16,0-2 16,6 3-1,5 6 1,-4-5-16,-3 1 16,-1-2-16,1 1 15,-5 1 1,-2-5-16,-1-1 15,-3 4 1,0-4-16,-7 3 16,-18 1-16,-35 32 15</inkml:trace>
  <inkml:trace contextRef="#ctx0" brushRef="#br1" timeOffset="28818.06">8723 11112 0,'0'0'0,"0"0"16,0 0-1,0 0-15,0 0 16,-98-46 0,79 46-16,-2 0 15,8 14-15,1-14 16,5 1 0,0-7-16,-2-7 15,0-15 1,-2-4-16,-6-14 15,3 3 1,-6-14-16,-3-6 16,2 4-1,0 2-15,9 4 16,1 10-16,8 7 16,4 8-1,2 7-15,4 7 16,-4 7-1,-3 0-15,-7 3 16,0-3-16,7 7 16,0 0-1,0 0 1,0 0-16,-95-75 16,84 57-16,3 0 15,8-6 1,1-4-16,5-4 15,6-8 1,8 3-16,-2-2 16,3 4-1,1 3-15,-1 7 16,-2 3 0,2-2-16,4 6 15,3 0-15,0 4 16,0 0-1,4 3-15,-3 0 16,-1 1 0,-3 2-16,7 1 15,1-7-15,-4 3 16,3 0 0,3 2-16,1 1 15,4-3 1,2-2-16,8-5 15,1 3-15,4-3 16,-3-6 0,1 2-1,-4 1-15,-3-2 16,-3 0-16,3-5 16,4-3-1,7 3-15,3 3 16,4 4-1,2 3-15,-6 0 16,-6 4-16,2-4 16,-2-2-1,6 2 1,4 3-16,0-6 16,5 10-16,-5-6 15,-4 5-15,-3 2 16,0-5-1,-2 5 1,4-7-16,6-1 16,-1-1-16,4-2 15,2 2 1,-2 3-16,-4 2 16,0-4-1,-2 2-15,2 2 16,0 3-16,3 4 15,-2-5 1,5 5 0,-6-6-16,0 4 15,-1-3-15,-3 7 16,4-1 0,3 12-16,-7 2 15,-2-1 1,0 4-16,-3 3 15,-4 2 1,-5 0-16,-3 0 16,3 4-1,-10-4-15,-4 5 16,-3-3-16,-1 6 16,-5-2-1,-4 2 1,-6 1-16,3-3 15,-9 3-15,0-1 16,-7-2-16,-2-1 16,-7 4-1,-1 0-15,-5 0 16,-4 7 0,0 2-16,-1 7 15,0 10-15,-8 6 16,-1 0-1,-9 3 1,1-7-16,-8-3 16,-7 0-16,-8-15 15,-11-8 1,-21 3-16,-19-1 16,-13 6-1,2 8-15,4 6 16,8 13-16,8-5 15,16-7 1,6-7 0,9-7-16,7-8 15,4-10-15,6-13 16,-6-7 0,-3-8-16,0-1 15,-1-4 1,-3 2-16,7-1 15,6 3-15,8-1 16,4 5 0,9-3-16,5 2 15,3 2 1,2-2-16,-5 8 16,8-3-1,-8 0-15,-2 2 16,-4 5-1,-3 3-15,-2 3 16,-1 8-16,1-7 16,0 3-1,-3-2-15,6 5 16,-6 0 0,-4 1-16,-4 0 15,-2 0-15,-5 3 16,-2 0-1,5 8 1,1 1-16,3 9 16,7 2-16,-5 17 15,4 6 1,0-3-16,1-1 16,4-7-1,4-3-15,6-5 16,1-1-16,6-5 15,4 4 1,5-1 0,5-4-16,1 8 15,4-4-15,6-7 16,4-5 0,-4-6-16,2-16 15,8-8 1,9-1-16</inkml:trace>
  <inkml:trace contextRef="#ctx0" brushRef="#br1" timeOffset="32650.56">15347 11112 0,'0'0'16,"0"0"-16,0 0 15,0 0 1,0 0-16,0 0 15,0 0-15,0 0 16,-88-57 0,68 36-1,-5 0-15,1-14 16,2-2-16,4-2 16,-2-10-1,5 6 1,4 6-16,7 0 15,1 1-15,4-1 16,-2 1-16,1 4 16,-3 6-1,3 1-15,-1 2 16,1-2 0,0 1-16,1 5 15,6-5-15,3 5 16,1 1-1,3-6 1,1 2-16,-5 2 16,-3-6-16,0 7 15,-7-1 1,0-4-16,0-3 16,1 6-1,5-6-15,-2 0 16,6 8-16,-2-4 15,2 7 1,1-3 0,0 4-16,3-3 15,0 0-15,2-2 16,5 1 0,-5-1-16,7 1 15,-1-2 1,2 0-16,3 3 15,-1 0-15,0-7 16,2-3 0,-3-1-1,-3 3-15,9-6 16,-6 0-16,7-2 16,-4 8-1,4-6-15,2 10 16,2-6-1,1 6-15,4-2 16,3 2-16,1 1 16,4 3-1,-6 1-15,-4 2 16,3-6 0,5 3-16,-1 1 15,11 3-15,-2 3 16,8 0-1,-5 4 1,6-1-16,6-6 16,-2-5-16,1-4 15,4-2 1,-1 2-16,-4-3 16,-4 8-1,-7 9-15,0 0 16,-8 7-1,-2 6-15,-3 3 16,-2 0 0,1 5-16,0-5 15,0-1-15,2 6 16,2-1 0,2-1-16,-2 3 15,2 1 1,-4 5-16,-1-1 15,-3 0-15,-2 3 16,0 1 0,-3 0-16,3-1 15,0 0 1,3-3-16,-6 3 16,-1-3-1,-3 3-15,-3 0 16,-3 1-1,1-1-15,-6 0 16,-3 1-16,-4-1 16,4-3-1,-6 1-15,-4 3 16,-1-1 0,3-2-16,-6 1 15,1-3-15,0 1 16,-3 3-1,3 4 1,-1 3-16,3 1 16,-4 0-16,4 3 15,-2-1 1,1-2-16,-5-4 16,-2-3-1,-3 2-15,-6-6 16,-7-4-16,-5 0 15,-3-3 1,-5-2-16,-2-4 16,0-1-1,0 1-15,-7-1 16,-5-4 0,-1 0-16,-8 1 15,-4-4 1,0-1-16,-6 1 15,4-1-15,4-1 16,2 7 0,8 1-16,6 4 15,4 4 1,-1 1-16,-3 3 16,0 0-16,-7 0 15,-4-3 1,-3-1-1,-4 0-15,6 1 16,-6 0-16,8-4 16,-2-1-1,-2 6-15,-9-1 16,-2 2 0,-3 3-16,3-2 15,10-1-15,1 4 16,7 0-1,4-1-15,9-2 16,5 5 0,-1-5-16,3 2 15,-1 2 1,-1-2 0,-2 0-16,-2 0 15,3-2-15,1 7 16,0-1-16,3 6 15,3-1 1,5 5 0,-1 1-16,4 5 15,3-3-15,0 3 16,4 0-16,-3-4 16,2 2-1,-6 1 1,0-4-16,0-4 15,-1 0-15,-6-3 16,3 0 0,-6-4-16,2-7 15,-6-3 1,0-4-16,-1 2 16,-4-2-16,-6-1 15,-7-3 1,-5-1-16,-2-1 15,0-4 1,3-1-16,8 1 16,6-1-1,4 1-15,6 1 16,4-7 0,1 2-16,-2-3 15,-4-5-15,-5-6 16,0 3-1,0 0-15,0 4 16,8 7 0,13 0-16,4 3 15,7 12-15</inkml:trace>
  <inkml:trace contextRef="#ctx0" brushRef="#br1" timeOffset="41616.25">8262 12790 0,'0'0'0,"0"0"16,0 0-16,0 0 15,0 0 1,0 0-16,0 0 15,0 0 1,0 0-16,0 0 16,95-32-1,-80 32-15,3-3 16,-8-4 0,5-1-16,-2 1 15,5 0-15,-4-4 16,4 1-1,0-5-15,0-2 16,1-1 0,-1-7-16,-2 0 15,0-7 1,-2-11-16,-3 1 16,3-4-16,0-2 15,-3 0 1,6 6-16,-6 6 15,3 2 1,-6-1-16,2 7 16,-3 3-1,0-4-15,-7 7 16,-4 1-16,-3-4 16,0-7-1,0-3 1,0-1-16,-3-1 15,6 5-15,-7 4 16,4 3 0,0 4-16,-3 5 15,-4 0 1,1 2-16,-8 3 16,-4-1-16,0 3 15,-5 2 1,-4 3-16,2 1 15,0 2 1,-3 0-16,2 1 16,-1 1-16,1 3 15,-2 0 1,6 3-16,-1 2 16,3 3-1,-4 2-15,4 0 16,2 8-1,0 4-15,1 10 16,2 15 0,-3 15-16,0 1 15,-3 4-15,0-7 16,-1-3 0,1-8-16,0-5 15,6-2 1,4 0-16,8-13 15,6-2 1,4-3-16,7-6 16,7 6-1,7 0-15,-3 1 16,0 6-16,0-2 16,4 3-1,2-5-15,-3-2 16,-2-4-1,2-2-15,-4-4 16,3-6-16,-4-6 16,-2-2-1,7 2 1,-1-7-16,1-7 16,0-2-16,-1-3 15,10 3 1,2-5-16,17-6 15,8-1 1,7 0-16,0 1 16,-10-3-16,-6 7 15,-11-3 1,-9 1-16,-10 0 16,-11 1-1,-7-1-15,-5-1 16,1-2-16,-6 3 15,1-3 1,2 10 0,-11 11-16</inkml:trace>
  <inkml:trace contextRef="#ctx0" brushRef="#br1" timeOffset="50633.71">14873 12545 0,'0'0'15,"0"0"-15,0 0 16,0 0-1,0 0-15,0 0 16,0 0 0,0 0-16,0 0 15,86-25 1,-65 29-16,7-7 16,4-2-16,4-5 15,0-8 1,2 2-16,-2-4 15,0-8 1,-5-7-16,-6 1 16,-9-5-16,-7-4 15,-9-3 1,-2-11 0,-1-6-16,3-1 15,3 6-15,1 0 16,1 10-1,-1 0-15,-6 13 16,-9-4 0,-6 3-16,-10 4 15,-15 1-15,-10 5 16,-17 2 0,-6 9-16,-11 8 15,-4 7 1,5 14-16,3 4 15,4 7 1,7 7-16,10 7 16,9 4-1,16-1-15,11 1 16,6 1-16,6 3 16,1 9-1,5 2-15,3 8 16,1 2-1,3-7-15,5 2 16,6 0 0,8 0-16,8 1 15,10-7 1,7-4-16,6-7 16,4-6-16,6-12 15,0-7 1,0-10-16,-6-14 15,4-8 1,-5-14-16,-3-10 16,-4-16-16,1-2 15,-5-14 1,1 3 0,-8 4-16,-3 3 15,-5 5-15,-8 14 16,-11 11-1,-3 9-15,-10 5 16,-9 10 0,-18 0-16,-50-15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4T20:54:45.8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12588 1992 0,'0'0'0,"0"0"16,0 0-1,-4 188-15,2-60 16,1-4 0,1-10-16,0-18 15,8-13-15,-2-23 16,1-17-1,-3-15 1,0-13-16,2-8 16,-5-7-16,2 0 15,-2 0 1,-1 0-16,0 0 16,0 0-1,-1-96-15,5 75 16,-1 7-16,1 0 15,-1 3 1,1 4 0,3 3-16,0 4 15</inkml:trace>
  <inkml:trace contextRef="#ctx0" brushRef="#br0" timeOffset="455">12487 1827 0,'0'0'0,"0"0"16,0 0-1,0 0-15,0 0 16,105 49 0,-69-45-16,13-7 15,11-5 1,17-6-16,10 0 16,3-4-1,-8 4-15,-15 3 16,-24 1-16,-17 17 15</inkml:trace>
  <inkml:trace contextRef="#ctx0" brushRef="#br0" timeOffset="1066.52">12627 2330 0,'0'0'0,"0"0"16,0 0-16,0 0 16,0 0-1,0 0-15,11 109 16,-1-87-16,9-8 15,12-7 1,8-7-16,12-11 16,19 4-1,14-7-15,12 7 16,3-4 0,18 11-16,6 11 15,-10-1 1,-9 8-16</inkml:trace>
  <inkml:trace contextRef="#ctx0" brushRef="#br0" timeOffset="2017.66">14067 1573 0,'0'0'15,"0"0"-15,0 0 16,0 0-16,-18 193 16,4-64-1,4 19 1,13 24-16,8-1 15,14-18-15,3-24 16,12-11 0,6-4-16,-1-8 15,-7-21 1,-8-23-16,-7-30 16,-14-32-16,-9 0 15,-18-133 1,-10 1-16,-8-35 15,-9-33 1,-2-9-16,1 13 16,-1 14-16,12 18 15,-14 20 1,6 23-16,2 32 16,2 29-1,7 32-15,0 24 16,9 12-1,10 17-15,6 6 16,7 1 0,4 4-16,5-1 15,7-3-15,7-2 16,7-10 0,16 1-1,13-9-15,22-11 16,15-7-16,4-13 15,3-2 1,1 1-16,-8 6 16,-17 14-1,-11 34-15,-12 54 16</inkml:trace>
  <inkml:trace contextRef="#ctx0" brushRef="#br0" timeOffset="2350.67">14259 2472 0,'0'0'16,"0"0"-16,0 0 16,89-33-16,-52 23 15,-5 6 1,4 0 0,6 2-16,1 4 15,7 2-15,-1 3 16,3 0-1,-13-1-15,-14-8 16,-25 5 0</inkml:trace>
  <inkml:trace contextRef="#ctx0" brushRef="#br0" timeOffset="3617.64">16738 786 0,'0'0'0,"0"0"15,0 0 1,0 0-16,0 0 16,56 117-1,-24-63-15,11 40 16,-4 33 0,0 1-16,-7 1 15,-3 5 1,-1-1-16,-10-16 15,-4-22-15,-7-30 16,-7-33 0</inkml:trace>
  <inkml:trace contextRef="#ctx0" brushRef="#br0" timeOffset="4016.68">16306 1435 0,'0'0'0,"0"0"16,0 0 0,107-15-16,-61-6 15,3-32 1,9-29-16,13-18 16,21 4-1,16 6-15,-5 21 16,-14 21-16,-25 30 15,-18 59 1,-39 57-16,-67 40 16,60-138-1,0 0-15,0 0 16</inkml:trace>
  <inkml:trace contextRef="#ctx0" brushRef="#br0" timeOffset="4551.22">17602 1665 0,'0'0'0,"0"0"16,109 152-16,-31-43 15,-11-2-15,-13-10 16,-12-8-1,-17-17 1,-15-16-16,-13-28 16,-11-17-16,-11-21 15,-18-29-15,-13-33 16,2-27 0,3-34-1,10-16-15,18-1 16,12 15-16,25 6 15,27-5 1,23 9-16,28 1 16,15 11-1,5 25-15,-6 28 16,-8 45-16,-11 47 16,-15 66-1,-41 31 1</inkml:trace>
  <inkml:trace contextRef="#ctx0" brushRef="#br0" timeOffset="5150.26">19117 1486 0,'0'0'15,"0"0"-15,0 0 16,0 0 0,-135-58-16,50 52 15,-4 17-15,-11 10 16,-6 13-1,9 10-15,19 4 16,21 0 0,21 5-16,28 8 15,22 7-15,23 6 16,23 0 0,18-10-16,0-12 15,-7-17 1,-7-13-16,-9-14 15,-13-11 1,-6-22-16,-4-39 16,-7-37-1,-11-22-15,0-1 16,-3 18-16,-4 25 16,-4 25-1,-2 20-15,-4 26 16,2 10-1,9 119-15,9 12 16,8 7 0,10-2-16,8-5 15,12-2 1,-7-19-16,10-25 16</inkml:trace>
  <inkml:trace contextRef="#ctx0" brushRef="#br0" timeOffset="5421.62">19806 1866 0,'0'0'0,"0"0"15,0 0-15,-1 151 16,-38-105 0,-39-37-16</inkml:trace>
  <inkml:trace contextRef="#ctx0" brushRef="#br0" timeOffset="5570.77">19103 291 0,'0'0'0,"0"0"16,0 0-1,67 167-15,-44-20 16,18 6-1</inkml:trace>
  <inkml:trace contextRef="#ctx0" brushRef="#br0" timeOffset="6000.03">20188 1603 0,'0'0'15,"0"0"-15,13 118 16,-12-2 0,-2-7-16,1-22 15,4-25 1,3-21-16,0-20 15,11-21-15,14-58 16,14-62 0,18-28-16,4-2 15,3-1-15,0 20 16,-4 35 0,-2 43-1,3 49-15,0 43 16,0 43-16,2 55 15,-13 29 1,-11-5-16,-19-7 16,-9-12-1</inkml:trace>
  <inkml:trace contextRef="#ctx0" brushRef="#br0" timeOffset="6549.99">21192 1442 0,'0'0'16,"0"0"-16,0 0 15,96-47-15,-42 28 16,20 3 0,8 2-1,17 4-15,10 6 16,-3 3-16,-24 5 16,-32-3-1</inkml:trace>
  <inkml:trace contextRef="#ctx0" brushRef="#br0" timeOffset="6838.06">21558 2072 0,'0'0'0,"0"0"15,0 0-15,141-67 16,-71 24-16,8 1 15,18 9 1</inkml:trace>
  <inkml:trace contextRef="#ctx0" brushRef="#br0" timeOffset="7602.67">22892 868 0,'0'0'0,"0"0"16,0 0-16,-96-3 16,18 3-16,-29-7 15,-35-5 1,-6-12 0,14 6-16,29 4 15,30 4-15,33 10 16,38 21-16,40 21 15,47 12 1,27 20 0,14-10-16,-6-6 15,-12-22-15,-22-25 16,-20-17 0,-19-17-16,-23-18 15,-11-1 1,-8 1-16,-7 7 15,1 6-15,3 13 16,7 12 0,18 3-16,29 135 15,24 23 1,5 44-16,-9 38 16,-21 9-1,-24 19-15,-22-20 16,-14-45-1,-8-47-15,-9-55 16,6-58-16</inkml:trace>
  <inkml:trace contextRef="#ctx0" brushRef="#br0" timeOffset="8149.66">23220 1026 0,'0'0'0,"0"0"0,0 0 15,0 0 1,99-60-16,-59 58 15,23 4-15,17 1 16,6-3 0,-1 2-1,-3 3-15,-11 4 16,-11 9-16,-12 14 16,-11 26-16,-14 42 15,-20 24 1,-20 20-1,-12 34-15,-11 6 16,1-20-16,3-21 16,4-39-1,0-33-15,28-44 16</inkml:trace>
  <inkml:trace contextRef="#ctx0" brushRef="#br0" timeOffset="8449.79">23209 2040 0,'0'0'0,"0"0"16,114-29 0,-25 17-16,3 3 15,2 2 1,-9 0-16,-7-11 0,-10-6 16,-8-16-1,-10-16 1,-20 9-16,-21 12 15</inkml:trace>
  <inkml:trace contextRef="#ctx0" brushRef="#br0" timeOffset="9066.12">24401 686 0,'0'0'15,"0"0"-15,0 0 16,0 0-16,0 0 15,0 0 1,-84 62 0,52-37-16,-28 24 15,-15 22-15,7 34 16,23 29 0,45 6-16,49-13 15,37-29 1,21-34-16,18-29 15,1-28-15,-7-23 16,-26-18 0,-30-15-16,-36-10 15,-41-16 1,-52-17-16,-34-7 16,-16 10-16,-7 11 15,9 19 1,29 10-1</inkml:trace>
  <inkml:trace contextRef="#ctx0" brushRef="#br0" timeOffset="9600.84">25198 996 0,'0'0'15,"0"0"-15,-86 66 16,26 22 0,-4 40-16,7 18 15,11 49 1,18 9-16,15-10 16,13 1-16,11-21 15,0-30 1,-2-34-16,-4-43 15,-5-35 1,-7-7-16</inkml:trace>
  <inkml:trace contextRef="#ctx0" brushRef="#br0" timeOffset="10082.81">25331 2401 0,'0'0'0,"0"0"16,0 0-1,-16-103-15,-12 81 16,-12 22-16,-9 14 16,-1 22-1,-4 14-15,8 10 16,11-3-1,17-2-15,8-4 16,17-1 0,11-4-16,10-2 15,7-8 1,5-14-16,-1-15 16,-3-18-16,-5-16 15,-9-21 1,-16-67-16,-38-38 15</inkml:trace>
  <inkml:trace contextRef="#ctx0" brushRef="#br0" timeOffset="10899.8">16748 3185 0,'0'0'0,"0"0"16,71 182-16,-18 34 15,8 80-15,0 19 16,2 8 0,-10-48-1,-10-59-15,-22-87 16,-17-108-16</inkml:trace>
  <inkml:trace contextRef="#ctx0" brushRef="#br0" timeOffset="11336.6">16244 4598 0,'0'0'0,"84"-32"16,12-10-16,14 4 16,25 9-1,36 1-15,10-8 16,20 0-1,5 6-15,-24-2 16,-21 11 0,-36 3-16,-37 9 15,-48 7-15,-40 25 16,-54 29 0,-21 45-16,-28 14 15,-30-19 1,133-92-16,0 0 15,0 0-15</inkml:trace>
  <inkml:trace contextRef="#ctx0" brushRef="#br0" timeOffset="11784.11">18012 4510 0,'0'0'0,"0"0"16,0 0-16,0 0 15,121 18-15,-76-22 16,4-10-16,-8-4 16,-3-7-1,-7-11 1,-6-16-16,-11-37 16,-10-34-1,-8-8-15,-7 18 16,-3 25-16,-7 37 15,-11 51 1,-17 88-16,-21 54 16,-11 49-16,-4 32 15,10-16 1,22-21-16,35-33 16,39-36-1,47-48-15,40-50 16,55-33-16,22-18 15,-20-6 1,-34-1 0,-39 6-16,-41-3 15,-31 4-15,-54-6 16,-36-21 0</inkml:trace>
  <inkml:trace contextRef="#ctx0" brushRef="#br0" timeOffset="12234.94">19363 4188 0,'0'0'0,"0"0"0,0 0 16,-113 105-1,56-57-15,0 10 16,-1 14 0,15 14-1,18 9-15,22 6 0,35-3 16,28 0-1,25 1 1,31 0-16,29-10 16,13-25-16,-15-23 15,-23-25 1,-38-16-16,-33-4 16,-36-4-1,-13 2-15,-91 5 16,-22-10-16,-19-5 15,-8-16 1,-2 0 0,-9-3-16</inkml:trace>
  <inkml:trace contextRef="#ctx0" brushRef="#br0" timeOffset="13103.23">19389 4966 0,'0'0'0,"0"0"16,0 0-16,0 0 16,81 7-1,-42 1-15,4 5 16,17 16-1,9 13-15,6 12 16,0 17-16,3 2 16,3-2-1,-8-11-15,-11-13 16,-19-8 0,-27-7-16,-41 7 15,-51 21-15,-77 39 16,-62 26-1,-44 6 1,5-20-16,45-64 16</inkml:trace>
  <inkml:trace contextRef="#ctx0" brushRef="#br0" timeOffset="13667.25">20315 3160 0,'0'0'0,"0"0"0,25 170 16,0 15-1,11 37 1,9 34-16,9-7 16,22 15-16,9-19 15,7-23-15,1-16 16,-22-32 0,-21-51-1</inkml:trace>
  <inkml:trace contextRef="#ctx0" brushRef="#br0" timeOffset="13950.13">20156 3957 0,'0'0'0,"0"0"16,117 22-16,-28-8 15,10-14 1,0-11-16,10-10 16,0-7-16,-16-7 15,-26-4 1,1-8-16</inkml:trace>
  <inkml:trace contextRef="#ctx0" brushRef="#br0" timeOffset="14446.24">21634 3723 0,'0'0'0,"0"0"16,0 0 0,89-39-16,-64 27 15,-4 5 1,-10-2-16,4-5 16,2 1-16,-3 6 15,-13 7 1,-1 0-1</inkml:trace>
  <inkml:trace contextRef="#ctx0" brushRef="#br0" timeOffset="14713.83">21634 4507 0,'0'0'15,"0"0"-15,0 0 16,0 0 0,103-65-1,-64 61-15,12 8 16,19 4-16,14-2 15,-8-9 1</inkml:trace>
  <inkml:trace contextRef="#ctx0" brushRef="#br0" timeOffset="15483.09">22718 3743 0,'0'0'0,"0"0"16,0 0 0,0 0-16,0 0 15,0 0-15,0 0 16,-118-29-1,37 19-15,-27 6 16,-10 8 0,0 10-16,7 5 15,17 13-15,22 9 16,29 23 0,29 27-1,31 12-15,19-7 16,17-15-16,11-18 15,9-18 1,8-16-16,-6-22 16,-4-18-1,-10-14-15,-8-21 16,-9-12-16,-10-18 16,-8-8-1,-8 3-15,-2 10 16,-4 8-1,-4 19-15,5 19 16,-5 14 0,-1 11-16,0 48 15,-4 28 1,-2 31-16,-5 16 16,-6 26-16,4 35 15,-3 3 1,2-15-16,-4-24 15,-1-35 1,21-61-16</inkml:trace>
  <inkml:trace contextRef="#ctx0" brushRef="#br0" timeOffset="16232.9">22931 3766 0,'0'0'16,"0"0"-16,0 0 16,0 0-1,0 0 1,140-14-16,-59 5 16,12 0-16,17 5 15,7-1 1,-9 10-16,-23 4 15,-28 9 1,-38 19-16,-41 23 16,-32 19-16,-17 10 15,-7-1 1,6-17-16,15-14 16,14-14-1,8-15-15,20-12 16,8-9-1,7-7-15,0 0 16,68-10 0,-22 10-16,13 5 15,4 8-15,-4 11 16,-11 4 0,-20 5-16,-21 9 15,-27 5 1,-23 3-16,-29 2 15,-23-6-15,-6-3 16,-13 0 0</inkml:trace>
  <inkml:trace contextRef="#ctx0" brushRef="#br0" timeOffset="17115.79">24607 3711 0,'0'0'0,"0"0"16,0 0 0,-103-121-16,26 89 15,-19 25-15,-6 25 16,5 24-1,14 12 1,25 18-16,27 21 16,28 17-16,24 0 15,18-10 1,5-15-16,6-20 16,-8-24-1,-9-16-15,-5-18 16,-7-16-16,1-23 15,-1-30 1,1-34 0,6-32-16</inkml:trace>
  <inkml:trace contextRef="#ctx0" brushRef="#br0" timeOffset="17652.32">25006 3416 0,'0'0'16,"0"0"-16,0 0 15,0 0 1,-144 137-16,55-25 16,-13 58-1,6 28-15,12 6 16,17 13-16,19-12 15,14-33 1,11-36-16,4-31 16,5-33-1,6-26-15,5-30 16,6-16 0</inkml:trace>
  <inkml:trace contextRef="#ctx0" brushRef="#br0" timeOffset="18218.62">24974 4934 0,'0'0'16,"0"0"-16,0 0 15,0 0-15,0 0 16,-96 25-1,34 7 1,-27 25-16,-21 28 16,3 15-16,8-1 15,23-3 1,26-2-16,25-5 16,25-14-1,25-8-15,25-19 16,21-14-16,19-20 15,20-21 1,1-25-16,-5-23 16,-12-18-1,-21-16-15,-15-32 16,-26-47 0,-32-10-16,-31 18 15,-48 25 1,-66 59-16,-38 69 15,-41 98-15,-5 54 16</inkml:trace>
  <inkml:trace contextRef="#ctx0" brushRef="#br0" timeOffset="-133167.26">16668 8079 0,'0'0'15,"0"0"-15,0 0 16,0 0-16,-39 116 16,18-49-1,-4 36-15,7 43 16,1 18 0,6 26-16,7 38 15,1-1-15,3 8 16,3-9-1,-6-24-15,-1-16 16,-3-1 0,-4-21-16,1-26 15,0-21 1,-1-9-16,0-12 16,0-11-1,1-14-15,6-21 16,-3-18-16,7-14 15,-4-15 1,4-3-16,0 0 16,4 0-1,-4 0-15,0 0 16,0 0-16,0 0 16,15-103-1,-8 89 1,3 7-16,7-4 15,9 5-15,6 1 16,10-1 0,15-1-16,28 5 15,62 7 1,81 9-16,44 0 16,22-6-16,6 2 15,-17-2 1,5 5-16,-32-2 15,-42 3 1,-19 4-16,-37-7 16,-44-4-1,-50-9-15,-41-7 16,-23-23 0,-66-21-16,66 53 15,0 0-15,0 0 16</inkml:trace>
  <inkml:trace contextRef="#ctx0" brushRef="#br0" timeOffset="-132800.35">16686 9367 0,'0'0'0,"0"0"16,87 4-1,-33 2 1,9 5-16,4 3 15,16-6-15,16 5 16,38-2 0,22 0-16,8-5 15,-2-2 1,-8 3-16,-31-7 16,-46-7-16,-57-18 15,-85-24 1</inkml:trace>
  <inkml:trace contextRef="#ctx0" brushRef="#br0" timeOffset="-132465.65">16223 8355 0,'0'0'0,"83"18"0,38 10 16,28-3-1,34-8 1,12-24-16,-1-22 15,11-10-15,-6-10 16,-21-18 0,-17-2-16,-28-5 15,-36 17 1,-21 38-16</inkml:trace>
  <inkml:trace contextRef="#ctx0" brushRef="#br0" timeOffset="-131399.22">19338 7649 0,'0'0'0,"0"0"16,0 0-16,12 188 16,-5-13-1,3 18 1,11 54-16,5 5 15,12 36-15,12-13 16,7 9 0,14-16-16,-9-37 15,-7-32 1,-7-33-16,-16-42 16,-17-47-16,-5-41 15,-10-32 1,-3-4-16,-2-64 15,-2 7 1,0-18-16,0-25 16,-21-54-1,-11-84-15,3-37 16,11-47 0,8-14-16,10-18 15,5 34-15,14 36 16,2 62-1,4 67-15,0 72 16,-3 51 0,2 32-16,-2 57 15,6 14-15,14 39 16,19 33 0,24 25-16,19 39 15,20 19 1,14 7-16,3 46 15,4-3 1,15 36-16,4-25 16,-10-22-1,-16-31-15,-25-63 16,-13-66-16,-15-52 16,-21-43-1,-13-38-15,-15-15 16,-10-22-1,-3-38-15,2-72 16,-11-27-16,-11-77 16,-28-35-1,-28-52 1,-34-43-16,-23 23 16,6 29-16,26 70 15,20 89 1,33 81-16,21 71 15,18 46 1</inkml:trace>
  <inkml:trace contextRef="#ctx0" brushRef="#br0" timeOffset="-130650.47">22082 7470 0,'0'0'15,"0"0"-15,0 0 16,19 147-1,-8-4-15,10 70 16,11 48-16,-4 32 16,5 45-1,2-4 1,1 7-16,-4-34 16,-4-29-16,1-35 15,2-51 1,3-68-16,3-55 15,11-42 1,2-34-16,10-23 16,-3-13-16,21-12 15,61-12 1,37-30 0,12-33-16,34-11 15,-5-5-15,-22-28 16,-16-18-16,-26-1 15,-29-17 1,-48-19 0,-60 16-16,-58-17 15,-72 4-15,-49 20 16,-38 9 0,-40 19-16,-6 36 15,2 43 1,-11 33-16,10 23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6T21:15:23.08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13272 10148 0,'0'0'0,"0"0"15,-110-38-15,-14 6 16,-40-3 0,-5-7-16,-26-1 15,-19-3 1,2-11-16,-31 3 15,-4-10-15,-39 6 16,-12 5 0,-49 3-16,-26 4 15,-17 14 1,-38 7-16,-24 18 16,20 7-16,13 18 15,23 13 1,54 12-16,36 32 15,45 24 1,68 9-16,44 10 16,38 26-1,41 19-15,51-3 16,41-11 0,52 0-16,54 9 15,37-5-15,73-4 16,55 13-1,73 16 1,20-8-16,27-21 16,22-6-16,-22-11 15,1-32-15,-21-42 16,-38-35 0,-13-41-1,-43-28-15,-13-31 16,-22-13-16,-26-13 15,-13-7 1,-47 9-16,-29 6 16,-9-9-1,-19-17-15,-32-5 16,-28 4-16,-19 3 16,-10-27-1,-21-12-15,-18 9 16,-32 3-1,-39-10-15,-82 0 16</inkml:trace>
  <inkml:trace contextRef="#ctx0" brushRef="#br0" timeOffset="1347.66">17592 10283 0,'0'0'0,"0"0"0,0 0 16,0 0 0,0 0-16,-175-130 15,21 70 1,-76-11-16,-35-14 16,-66 0-1,-46 6-15,-16 22 16,-33 45-16,19 39 15,11 37-15,32 39 16,32 53 0,75 45-1,53 18-15,46 43 16,53-7-16,41 1 16,30-3-1,22-39-15,19-26 16,23-15-1,18-24-15,18-34 16,34-35 0,66-18-16,45-8 15,77-8 1,33-3-16,65-5 16,56-19-16,35-3 15,15-19 1,3-25-16,4-29 15,-7-32 1,-46-14-16,-36-26 16,-51-34-16,-52-22 15,-89 14 1,-54-19 0,-54-16-16,-67 16 15,-69 5-15,-77-10 16,-65 5-1,-77 16-15,-75-11 16,-88 10 0,-47 36-16,-19 39 15,-18 48-15,-1 65 16,33 83 0,460-96-1,0 0-15,0 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1-11-01T20:27:41.05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2040 9193 0,'0'0'0,"0"0"16,0 0-16,0 0 16,0 0-16,0 0 15,0 0 1,0 0 0,-58-6-16,42 3 15,-1 0-15,-6 3 16,-1 0-1,-3 3-15,0-1 16,1-1 0,-1 5-16,0 0 15,3 1-15,0 0 16,4 0 0,1-2-16,3 0 15,1-1 1,2 0-16,1 4 15,2-2-15,1 1 16,0 2 0,-1 1-1,2 1-15,0 4 16,0 0-16,2-2 16,-3 1-1,1-1-15,6-4 16,-1 3-1,-2-1-15,-1 5 16,1 4-16,-5 10 16,0 2-1,1 1 1,1-1-16,2-4 16,-1-2-16,3-7 15,3-1 1,1-5-16,1-4 15,2 1 1,1-3-16,-2-1 16,2 0-1,-2-2-15,-1 4 16,-1-8-16,0 0 16,0 0-1,0 0-15,0 0 16,0 0-1,0 0-15,0 0 16,33 67 0,-24-55-16,2 1 15,0 3-15,-1-2 16,0 5 0,2-1-16,0 2 15,3-2 1,3 3-16,0-3 15,2 0-15,-2 1 16,2-8 0,0 0-1,3-4-15,0-2 16,0-1-16,1-1 16,-4-3-1,1 0-15,-6 0 16,-3 0-1,-5 0-15,-3 0 16,-3 0-16,-1 0 16,0 0-1,0 0-15,0 0 16,0 0 0,0 0-16,0 0 15,0 0-15,0 0 16,0 0-1,0 0 1,0 0-16,0 0 16,0 0-16,0 0 15,0 0 1,0 0 0,0 0-16,0 0 15,0 0-15,0 0 16,0 0-1,0 0-15,0 0 16,0 0-16,0 0 16,0 0-1,0 0-15,0 0 16,0 0 0,0 0-16,0 0 15,0 0 1,0 0-16,0 0 15,0 0-15,0 0 16,0 0 0,0 0-1,0 0-15,0 0 16,0 0-16,0 0 16,0 0-1,0 0-15,0 0 16,0 0-1,0 0-15,0 0 16,0 0-16,0 0 16,0 0-1,0 0-15,0 0 16,0 0 0,0 0-16,0 0 15,0 0-15,0 0 16,0 0-1,0 0 1,0 0-16,0 0 16,0 0-16,0 0 15,0 0 1,0 0 0,0 0-16,0 0 15,0 0-15,0 0 16,0 0-16,0 0 15,0 0 1,0 0-16,0 0 16,0 0-1,0 0-15,0 0 16,0 0 0,0 0-16,0 0 15,0 0 1,0 0-16,0 0 15,0 0-15,0 0 16,0 0 0,0 0-1,0 0-15,0 0 16,0 0-16,0 0 16,0 0-1,0 0-15,0 0 16,0 0-1,0 0-15,0 0 16,0 0-16,0 0 16,0 0-1,0 0-15,0 0 16,0 0 0,0 0-16,0 0 15,0 0-15,-53-38 16,49 38-1,-2 0 1,2 0-16,0 0 16,-1 0-16,5 0 15,0 0 1,0 0-16,0 0 16,0 0-1,0 0-15,0 0 16,0 0-16,0 0 15,0 0 1,0 0-16,0 0 16,0 0-1,0 0-15,0 0 16,0 0 0,0 0-16,0 0 15,0 0 1,0 0-16,0 0 15,0 0-15,0 0 16,0 0 0,0 0-16,0 0 15,-52 28 1,51-28-16,-1 1 16,-1 1-16,2-2 15,0 0 1,1 0-1,0 0-15,0 0 16,0 0-16,0 0 16,0 0-1,0 0-15,0 0 16,0 0 0,0 0-16,0 0 15,0 0-15,0 0 16,0 0-1,0 0 1,0 0-16,0 0 16,0 0-16,-56 45 15,50-42 1,2 0-16,-2 1 16,1-1-1,1 2-15,4-5 16,0 0-16,0 0 15,0 0 1,0 0-16,0 0 16,0 0-1,0 0-15,0 0 16,0 0 0,-50 61-16,47-55 15,1 1 1,-2-1-16,1 1 15,-1 0-15,0 2 16,0 0 0,-1 0-16,1-2 15,0 2 1,0-2-16,0-1 16,0 2-16,0-1 15,-1 0 1,2-1-1,-1 3-15,0 2 16,-1 1-16,-1 0 16,0 1-16,2-1 15,0-1 1,-1 2 0,1-2-16,-2-1 15,3 1-15,-2-2 16,1-2-1,0 0-15,3-1 16,1-1 0,0 2-16,0 0 15,1 0-15,-2-1 16,1 1 0,0 2-1,1 0-15,0 1 16,0 0-16,-1 0 15,2-1 1,0 1-16,-1 2 16,1 0-1,1 0-15,0-1 16,4-1-16,-3 2 16,2 0-1,-1 2-15,2-2 16,-1 1-1,1-2-15,0 0 16,-3-1 0,4-1-16,-1 2 15,0-1 1,-1-4-16,3-1 16,1 1-16,-1-1 15,2 0 1,-3-1-1,1-2-15,0 1 16,-1 1-16,-1-2 16,0 1-1,2 0-15,-1-2 16,0 4 0,0 0-16,0-1 15,1 0-15,-2 2 16,3-2-1,-2-2-15,0 0 16,-2 0 0,1 1-16,-1 0 15,0-2-15,1 4 16,-1-4 0,1 0-1,1 2-15,-1-1 16,1-2-16,0 0 15,-1 0 1,0-2-16,0 4 16,-1-2-1,-3 2-15,1-2 16,-1 2-16,-2-2 16,-1 0-1,0 0 1,0 0-16,0 0 15,0 0-15,0 0 16,0 0 0,0 0-16,0 0 15,0 0 1,0 0-16,0 0 16,0 0-16,0 0 15,0 0 1,0 0-16,0 0 15,0 0 1,0 0-16,0 0 16,0 0-16,0 0 15,0 0 1,0 0 0,0 0-16,0 0 15,0 0-15,0 0 16,0 0-1,0 0-15,0 0 16,0 0 0,0 0-16,0 0 15,0 0-15,0 0 16,0 0 0,0 0-1,0 0-15,0 0 16,0 0-16,0 0 15,0 0 1,0 0-16,0 0 16,0 0-1,0 0-15,0 0 16,0 0-16,0 0 16,0 0-1,0 0-15,0 0 16,0 0-1,0 0-15,0 0 16,0 0 0,0 0-16,0 0 15,0 0 1,0 0-16,0 0 16,0 0-16,0 0 15,0 0 1,0 0-16,0 0 15,0 0 1,0 0-16,0 0 16,0 0-16,0 0 15,0 0 1,0 0 0,0 0-16,0 0 15,0 0-15,0 0 16,0 0-1,0 0-15,0 0 16,0 0 0,0 0-16,0 0 15,0 0 1,0 0-16,0 0 16,0 0-1,0 0-15,-52 31 16,50-28-16,-1-3 15,1 3 1,-1-1-16,-1-2 16,4 0-1,0 0-15,0 0 16,0 0-16,0 0 16,0 0-1,0 0-15,0 0 16,0 0-1,-54 20-15,48-15 16,0-3 0,-1 1-16,0 1 15,1-2 1,-1 1-16,0-1 16,0 2-16,1 1 15,-1-2 1,1 3-16,-3 1 15,2-2 1,-1 1-16,0 4 16,-1-1-16,-1 0 15,1 0 1,-1 0-16,-2 2 16,2-1-1,-1-1-15,1 2 16,2-2-16,-2 2 15,2-3 1,0 1 0,1 2-16,0-4 15,0 3 1,0-3-16,1 1 16,-2-1-1,1 2-15,1-2 16,0-1-16,1 1 15,0 0-15,1 2 16,-3 0 0,1 0-1,-1 1-15,0 0 16,1 0-16,-1-1 16,1 2-1,1 1-15,-1 1 16,3-2-1,0-2-15,1 3 16,1-1-16,0-1 16,2 1-1,0-1 1,-1-2-16,0 1 16,0 0-16,2 0 15,1 1 1,-1-1-16,1-2 15,1 2 1,0 0-16,1-2 16,0 0-16,0 1 15,-1 1 1,0-4 0,2 0-16,-1 1 15,0-1-15,0 2 16,3-2-1,0 2-15,0 2 16,-1-3 0,2 1-16,-3-2 15,3 1-15,-1-1 16,-1 2 0,0 0-16,0-5 15,2 3 1,-1 1-16,-1-2 15,2 2-15,-2 0 16,3-3 0,1 3-1,-1-2-15,-1-1 16,1 2-16,0-3 16,2 1-1,-1 3-15,1-3 16,0 3-1,6-2-15,3-1 16,1 0-16,4 3 16,1 1-1,1-2-15,-2 2 16,1-1 0,-3 1-16,-4 0 15,0 0-15,-4 1 16,-2 1-1,0-2 1,-1 0-16,-1 2 16,-1-1-16,-1-2 15,-3-1 1,-2-2-16,0 3 16,1-4-1,-4-1-15,1 0 16,-3 1-16,0-4 15,0 2 1,0 0 0,0 0-16,0 0 15,5-89-15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6T21:16:4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3885 10319 0,'0'0'16,"0"0"0,0 0-16,0 0 15,0 0-15,0 0 16,0 0 0,0 0-1,74-116-15,-20 79 16,13-6-16,11-2 15,15 3 1,18-4-16,11 10 16,5 8-1,-6 14-15,-11 13 16,-16 16-16,-23 17 16,-31 22-1,-27 27 1,-38 22-16,-28 15 15,-25-8-15,-23-3 16,-16-7-16,-4-2 16,4-6-1,17-15 1,13-19-16,22-9 16,20-17-16,20-14 15,19-18 1,6-7-16,53-4 15,23-2 1,44 5-16,26 1 16,14 3-16,9 1 15,-9 6 1,-27 4 0,-32 11-16,-39 8 15,-40 16-15,-46 22 16,-50 28-1,-40 24-15,-43-2 16,-46-19 0,-32-27-16,-24-43 15,-13-103-15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6T21:18:30.817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16759 9990 0,'0'0'0,"0"0"16,0 0-16,0 0 16,-87-29-1,41 40 1,3 7-16,1 10 16,13 6-16,12 7 15,16 10-15,16 13 16,27 14-1,23 1 1,21-5-16,8-21 16,0-14-16,-12-17 15,-14-18 1,-15-22-16,-18-29 16,-22-38-1,-31-27-15,-47-9 16,-42 4-1,-18 18 1,8 38-16,9 40 16,27 42-16,20 43 15,19 39-15,23 11 16,16-11 0,6-16-16,11-23 15,-2-25 1,13-32-16</inkml:trace>
  <inkml:trace contextRef="#ctx0" brushRef="#br0" timeOffset="1166.41">21865 5090 0,'0'0'0,"0"0"16,0 0 0,-107 63-16,40-31 15,-9 1-15,-16 10 16,-1 7-1,11 1 1,26 2-16,34-7 16,47 7-16,35 15 15,29 8 1,27-3-16,22-21 16,11-16-1,-15-20-15,-14-25 16,-28-25-16,-28-21 15,-35-11 1,-32-12 0,-43-11-16,-40-19 15,-29 5-15,-3 7 16,8 21 0,15 29-16,16 26 15,12 33 1,21 33-16,16 12 15,19 9-15,8-12 16,-1-32 0</inkml:trace>
  <inkml:trace contextRef="#ctx0" brushRef="#br0" timeOffset="2017.45">14776 10538 0,'0'0'0,"0"0"15,0 0 1,0 0-16,99 18 16,-22 28-16,40 31 15,28 13 1,1 11-16,19-11 16,2-6-1,-13-9-15,-30-7 16,-31 6-16,-40 20 15,-38-9 1</inkml:trace>
  <inkml:trace contextRef="#ctx0" brushRef="#br0" timeOffset="2334.46">15411 10011 0,'0'0'0,"0"0"15,-64 212 1,-17 7-1,-31 51-15,-9 2 16,7-2-16,10-31 16,19-47-1,21-48-15,14-41 16,14-38 0</inkml:trace>
  <inkml:trace contextRef="#ctx0" brushRef="#br0" timeOffset="3055.34">22161 4277 0,'0'0'0,"0"0"15,0 0 1,0 0-16,128 151 16,-45-61-1,16 14-15,7-3 16,-4-7-16,0-9 15,-5-7 1,-11-13-16,-15-2 16,-11 5-1,-3 7-15</inkml:trace>
  <inkml:trace contextRef="#ctx0" brushRef="#br0" timeOffset="3384.09">23410 3926 0,'0'0'0,"0"0"16,0 0-16,23 165 16,-32-30-1,-10 25 1,-10 35-16,-14 0 16,-3 20-16,-11 11 15,0-20-15,-3 4 16,-4 2-1,6-25-15</inkml:trace>
  <inkml:trace contextRef="#ctx0" brushRef="#br0" timeOffset="4671.84">21533 10075 0,'0'0'0,"0"0"15,0 0-15,0 0 16,0 0 0,-57 101-1,43-40-15,4 6 16,13 1-16,15-1 16,7-13-1,14-10-15,9-14 16,16-9-1,17-17-15,5-8 16,-8-15-16,-14-15 16,-22-26-1,-42-37-15,-60-32 16,-32-9 0,-19-5-16,1 15 15,6 31-15,29 39 16,25 41-1,40 55 1,49 50-16,32 61 16,12 12-16</inkml:trace>
  <inkml:trace contextRef="#ctx0" brushRef="#br0" timeOffset="5683.57">22469 11160 0,'0'0'0,"0"0"15,94-51-15,-36 15 16,6-6 0,14-1-16,11 11 15,14 6 1,9 12-16,-12 11 15,-19 13-15,-20 9 16,-29 9 0,-22 8-16,-10 7 15,-78 15 1,-10 18-16,-28 25 16,-10 20-16,-4 3 15,3-8 1,2 6-1,6 4-15,23-2 16,19-17-16,26-21 16,26-26-1,22-23-15,28-17 16,32-20 0,28-8-16,25-11 15,12-9-15,6-6 16,0-2-1,-7 4 1,-11 0-16,-13 5 16,-18 8-16,-19 5 15,4 3-15</inkml:trace>
  <inkml:trace contextRef="#ctx0" brushRef="#br0" timeOffset="6300.04">22133 11749 0,'0'0'15,"0"0"-15,0 0 16,0 0-1,89 13-15,-53-6 16,7 2 0,9-6-16,6-6 15,14-6-15,10-5 32,7-7-32,10-2 15,14 1-15,17 1 16,2 10-16,2 4 15,2 2 1,-136 5-16,0 0 16,0 0-1</inkml:trace>
  <inkml:trace contextRef="#ctx0" brushRef="#br0" timeOffset="9517">16494 9972 0,'0'0'0,"0"0"16,0 0-16,0 0 15,0 0 1,0 0 0,0 0-16,0 0 15,7-114-15,-10 93 16,7 3 0,6-3-16,4 3 15,4-7 1,14 0-16,21-7 15,15-12 1</inkml:trace>
  <inkml:trace contextRef="#ctx0" brushRef="#br0" timeOffset="10467.19">17018 9897 0,'0'0'0,"0"0"0,0 0 15,107-57 1,-70 57-16,11-3 15,0-11 1,8-4-16,2-17 16,9-12-16,-3-9 15,-3-1 1,-3 9 0,4 16-16</inkml:trace>
  <inkml:trace contextRef="#ctx0" brushRef="#br0" timeOffset="10968.17">18565 8546 0,'0'0'0,"0"0"16,0 0-16,87-120 15,-57 91 1,0 7-16,6 5 16,-1-1-16,-7-6 15,4-6 1,0-5 0,8-22-16,13-7 15</inkml:trace>
  <inkml:trace contextRef="#ctx0" brushRef="#br0" timeOffset="11284.84">20315 7317 0,'0'0'16,"0"0"-16,0 0 16,103-134-1,-75 94-15,-2 4 16,-2 8-1,-4 11-15,3 2 16,14-10 0,4-20-16</inkml:trace>
  <inkml:trace contextRef="#ctx0" brushRef="#br0" timeOffset="11540.78">21551 5763 0,'0'0'0,"0"0"16,20-117-16</inkml:trace>
  <inkml:trace contextRef="#ctx0" brushRef="#br0" timeOffset="13100.75">10111 7955 0,'0'0'0,"0"0"16,0 0-16,0 0 16,0 0-1,0 0-15,-97 94 16,81-64-16,4-5 16,4 5-1,1-2 1,4-2-16,6 1 15,-3 2-15,4 3 16,3 0 0,0 11-1,4 10-15,5 7 16,5 8-16,7-4 16,-1 1-16,7-7 15,5-5 1,4-7-16,3-7 15,3-4 1,3-13-16,10 1 16,16 2-1,20-9-15,15 5 16,-10-14 0,7-3-16,-3-8 15,5-10-15,12-7 16,6-4-1,-3 0-15,26 7 16,25-3 0,8 10-16,34-6 15,11 13-15,12 1 16,13 2 0,-9-2-1,17-1-15,-19 0 16,10-2-16,2-8 15,-2 6 1,8-6-16,-13 3 16,15-10-1,-23 3-15,15-17 16,-15-5-16,-8-12 16,2-5-1,-28 0-15,-3 5 16,-12 2-1,-29 15-15,-11 17 16,-17 11 0,-16 7-16,-26 3 15,-33 8 1,-23-3-16,-20 2 16,-18 1-16,0 6 15</inkml:trace>
  <inkml:trace contextRef="#ctx0" brushRef="#br0" timeOffset="13783.21">16890 8849 0,'0'0'0,"0"0"16,110 11-16,-45 4 16,13 8-16,14 0 15,13 9 1,8 0-16,-3 0 15,-5-11 1,-9-14-16,-1-17 16,-6-19-16,-6-17 15,-9-29 1,-21-34 0,-21-30-16,-20-12 15,-29-1-15,-19-1 16,-19 10-1,-16 10-15,-7 26 16,-3 33 0</inkml:trace>
  <inkml:trace contextRef="#ctx0" brushRef="#br0" timeOffset="15851.23">16872 10326 0,'0'0'15,"0"0"1,85 88-16,-85-88 16,0 0-16,0 0 15</inkml:trace>
  <inkml:trace contextRef="#ctx0" brushRef="#br0" timeOffset="16076.32">16911 10382 0,'0'0'0,"0"0"16</inkml:trace>
  <inkml:trace contextRef="#ctx0" brushRef="#br1" timeOffset="20950.91">17114 10242 0,'0'0'0,"0"0"16,0 0-1,0 0-15,0 0 16,0 0-1,0 0-15,0 0 16,0 0 0,0 0-16,0 0 15,0 0-15,0 0 16,0 0 0,0 0-16,0 0 15,0 0 1,85-32-16,-21 44 15,19 3-15,13 4 16,4 1 0,-1 1-1,3-4-15,15 1 16,10 0-16,0-4 16,-10 0-1,-11-6-15,4-11 16,8-5-1,-5-13-15,-5-6 16,-18-3-16,-1 1 16,8-4-1,11 1-15,4-4 16,-6 8 0,5 3-16,27 2 15,9 2 1,-5 3-16,11 2 15,12 2 1,-5 6-16,-11 6 16,5 9-16,3 6 15,-8 5 1,-19 7 0,-10 2-16,-10-4 15,-17-4-15,-17-8 16,-21-7-16,-11-6 15,-19 2 1,-14-2 0,-7 2-16,-4 9 15,0 18-15,-19 29 16</inkml:trace>
  <inkml:trace contextRef="#ctx0" brushRef="#br1" timeOffset="24117.59">19363 10295 0,'0'0'0,"0"0"16,0 0-16,0 0 15,0 0 1,61 140 0,-33-86-16,1 6 15,6-1-15,-3 8 16,-5 4-1,-4 11-15,-9 10 16,-10 8 0,-4 10-16,-11 20 15,-17 22-15,-4 1 16,-15 3 0,-5 4-1,-12 2-15,-12-14 16,-19-16-16,-20-6 15,-17-2 1,-3-7-16,-25-13 16,-30-17-1,5-18-15,-22-18 16,-14-10-16,7-11 16,-21 5-1,3-12 1,-3 5-16,-13 0 15,16-7-15,-10-3 16,13-14 0,9-1-16,-6-3 15,20-17 1,3 3-16,-3-5 16,28-13-16,9 0 15,-8 4 1,12-7-16,15 3 15,-9 10 1,1-10-16,19 2 16,0 0-16,-8-2 15,6 0 1,19-5 0,9-9-16,1-8 15,-5-13-15,10-22 16,19 0-1,23-3-15,14 7 16,10 5 0,11-9-16,5-3 15,7 0-15,6 1 16,0 4 0,5 7-1,3 5-15,4-9 16,3-6-16,1-13 15,0-3 1,-1 5-16,4-9 16,-7-15-1,-3-15-15,6 1 16,-6-3-16,3-18 16,-4-5-1,-3 17-15,0-2 16,-4-22-1,-3 8-15,0 15 16,0-10 0,-4-1-16,0 8 15,-7 24 1,0 12-16,0 11 16,1 18-16,3 17 15,9 7 1</inkml:trace>
  <inkml:trace contextRef="#ctx0" brushRef="#br2" timeOffset="28005.93">21624 10223 0,'0'0'0,"0"0"15,0 0 1,0 0-16,0 0 16,0 0-16,0 0 15,0 0 1,0 0-16,102-49 15,-83 0 1,-9-5-16,-3-20 16,-10-26-1,2-35 1,-9-12-16,-7-23 16,2-37-16,-3-11 15,-6-31-15,5-11 16,-2-29-1,9-7-15,5-12 16,12 7 0,4 1-16,7 5 15,1 25 1,1 6-16,-4 36 16,-6 35-1,-15 37-15,-8 32 16,-16 45-16,-16 16 15</inkml:trace>
  <inkml:trace contextRef="#ctx0" brushRef="#br2" timeOffset="29435.32">21496 8315 0,'0'0'0,"0"0"0,0 0 15,0 0 1,85 11-16,-76-7 15,-2-5-15,-5 1 16,-2-3 0,0-4-1,0 7-15,0 0 16,-130-118-16,34 10 16,-18-19-1,1-10-15,-13-22 16,-19-9-1,-12 1-15,-1 7 16,-15-7-16,-34-12 16,3 5-1,-34 3-15,-2-4 16,6 0 0,-20 26-16,13-3 15,-13 10 1,5 9-16,9 22 15,-1 23 1,23 20-16,-6 17 16,-5 15-16,16-3 15,-23 3 1,15-2-16,-21 9 16,10 11-1,-18 11-15,-2 14 16,9 22-16,1 24 15,33 22 1,22 10 0,6 18-16,29 26 15,36 21-15,34 13 16,23 2 0,21 9-16,13 9 15,18-13 1,13-16-16,8 7 15,7 2-15,7-21 16,0-24 0,-2-26-16,-13-32 15,-41-44 1</inkml:trace>
  <inkml:trace contextRef="#ctx0" brushRef="#br3" timeOffset="41618.44">19222 9162 0,'0'0'0,"0"0"16,0 0-16,113-142 15,-92 67 1,-10 1-16,-11-4 16,-18-15-16,18 93 15,0 0 1,0 0-16</inkml:trace>
  <inkml:trace contextRef="#ctx0" brushRef="#br3" timeOffset="42501.34">19248 7971 0,'0'0'15,"0"0"-15,0 0 16,0 0-16,0 0 16,0 0-1,0 0 1,-133-5-16,71 10 15,-2 0-15,3-5 16,8 9-16,7 12 16,10 18-1,15 18 1,16 7-16,21 8 16,19-2-16,22-3 15,18-9 1,14-16-16,3-22 15,-7-26 1,-2-22-16,-15-18 16,-11-22-16,-11-25 15,-19-6 1,-11 9-16,-13 17 16,-8 20-1,-9 21-15,-12 16 16,0 16-1,-9 29-15,0 13 16,-5 15 0,-2 3-16,3 2 15,6-9-15,5-9 16,5-3 0,14-11-16,-1-6 15,15-6 1,2-8-16,7-3 15,-1-3-15,4-3 16,-3-1 0,-3 0-1,-9 0-15,-15-54 16,-38-3-16,-31-39 16,-17-35-1,-7 10-15,3 16 16,3 45-1</inkml:trace>
  <inkml:trace contextRef="#ctx0" brushRef="#br3" timeOffset="43789.34">17058 6677 0,'0'0'0,"0"0"15,0 0 1,32-94-16,1 77 16,11-1-1,22-10-15,12 0 16,0-4 0,0 3-16,-13 4 15,-13 8 1,-19 20-16,-12 8 15,-21 21-15,-16 17 16,-18 17 0,-22 25-16,-15 29 15,-8 12 1,-8-8-16,9-19 16,9-6-16,14-17 15,16-7 1,14-18-16,15-11 15,12-7 1,13-12-16,13-8 16,12 0-1,16-5-15,12-3 16,11-4 0,6 0-16,8-3 15,0-1-15,-3-6 16,-10-6-1,-15-3-15,-18-8 16,-22 4 0,-39-35-16</inkml:trace>
  <inkml:trace contextRef="#ctx0" brushRef="#br3" timeOffset="44888.71">16509 6886 0,'82'-7'15,"-36"14"1,-11 0-16,-5 7 16,-7-8-1,-5-5 1,-4-6-16,-3-8 15,1-4-15,2-1 16,-3-3 0,3 3-16,7 0 15,8 0 1,13 4-16,8 7 16,15 2-16,23 10 15,22 6 1,27 5-16,19 7 15,36 0 1</inkml:trace>
  <inkml:trace contextRef="#ctx0" brushRef="#br3" timeOffset="58434.5">20566 751 0,'0'0'0,"0"0"16,0 0-16,30 103 15,-48-57-15,-3 7 16,-4 9 0,0 13-16,2 24 15,-3 12 1,6 6-16,4 16 15,1 26-15,1 5 16,-4-18 0,1-10-1,-4-12-15,-1-13 16,1-19-16,0-19 16,6-23-1,1-22-15,7-14 16,3-14-1,8 0-15,7 0 16,-11 0-16,0 0 16,100-126-1,-30 87-15,23 4 16,43 6 0,35 4-16,24 14 15,24 15-15,4 14 16,-5 11-1,-12 15 1,-28 0-16,-38-5 16,-55-7-16,-41 0 15</inkml:trace>
  <inkml:trace contextRef="#ctx0" brushRef="#br3" timeOffset="59084.67">20258 1420 0,'0'0'0,"0"0"16,0 0-16,0 0 16,117 21-1,-59 8-15,18 17 16,25 11-1,25 15-15,13-4 16,6-4-16,-4-11 16,-7-17-1,-23-15-15,-21-14 16,-40-7-16,-31 14 16</inkml:trace>
  <inkml:trace contextRef="#ctx0" brushRef="#br3" timeOffset="59583.27">20461 787 0,'0'0'15,"0"0"-15,0 0 16,110-15-16,-69 19 15,3 0 1,7-5-16,10-9 16,6-4-1,4-8-15,4-6 16,10 6-16</inkml:trace>
  <inkml:trace contextRef="#ctx0" brushRef="#br3" timeOffset="60716.82">22119 605 0,'0'0'15,"0"0"-15,0 0 16,0 0-16,74 168 16,-49-77-1,0 32 1,4 37-16,-8 0 15,-6 1-15,-2 6 16,-2-4 0,-3-20-16,-8-26 15,-1-32 1,-6-26-16,-3-24 16,-1-18-16,0-17 15,4 0 1,4 0-16,6-63 15,0 22 1,2-5-16,1-18 16,-2-43-1,-4-42-15,-3-39 16,-4-48 0,-4 3-16,3 6 15,-2 20-15,6 41 16,-2 54-1,9 48-15,0 46 16,11 18 0,11 95-16,21 9 15,36 33-15,23 39 16,19 41 0,11-1-1,4 15-15,-8 2 16,-19-28-16,-20-36 15,-24-34 1,-22-39-16,-18-36 16,-17-41-1,-11-19-15,2 0 16,-11-103 0,2 35-16,0-24 15,3-42-15,4-29 16,2-14-1,-4-28-15,2-15 16,0 7 0,-7-19-16,-2 7 15,-3 25 1,4 33-16,21 42 16,17 44-16</inkml:trace>
  <inkml:trace contextRef="#ctx0" brushRef="#br3" timeOffset="61601.81">23918 404 0,'0'0'16,"0"0"-16,0 0 15,-43 201 1,32-59-16,4 8 15,4 36 1,13 9-16,3-10 16,6-3-16,6-7 15,-2-19 1,-3-28 0,-1-29-16,-5-23 15,4-18-15,3-19 16,-2-11-16,5-21 15,4-11 1,4-10 0,7-14-16,11-8 15,4-10-15,10-7 16,10-7 0,10-8-1,4-12-15,4-20 16,-9-13-16,-16-8 15,-21-5-15,-23-23 16,-37-25 0,-34-16-1,-27-5-15,-24 6 16,-1 35-16,-3 58 16,-19 114-1,-31 122-15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8T20:58:02.8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1829 3226 0,'0'0'0,"0"0"15,0 0 1,0 0-1,0 0-15,0 0 16,0 0-16,0 0 16,0 0-16,0 101 15,16-90 1,-2 0 0,-3 2-16,-2-5 15,1 2-15,-2-2 16,-3 2-1,0 1-15,-1 3 16,1 7 0,4 1-16,-6-1 15,-2 4 1,2-4-16,0-3 16,-2 0-1,-1 0-15,6 0 16,-2-1-16,3 4 15,0-1 1,4-2-16,-4-4 16,3 0-1,-4-5-15,0-4 16,1-3-16,-1 3 16,-2-5-1,-1 0 1,-3 0-16,0 0 15,0 0-15,0 0 16,0 0 0,0 0-16,0 0 15,0 0 1,0 0-16,86-58 16,-71 29-16,-1-4 15,0-11 1,3-2-16,-2 3 15,6-4 1,4-14-16,32-43 16,15-29-1,7-32-15,12-5 16,9 1 0,0 6-16,-15 3 15,-34 25-15,-54 40 16</inkml:trace>
  <inkml:trace contextRef="#ctx0" brushRef="#br0" timeOffset="2424.57">1014 4449 0,'0'0'16,"0"0"-16,0 0 15,0 0 1,0 0-16,0 0 16,0 0-16,0 0 15,0 0 1,0 0 0,0 0-16,0 0 15,0 0-15,0 0 16,0 0-1,0 0-15,0 0 16,0 0 0,37 100-16,-19-79 15,-1 11-15,8 7 16,-3 4 0,0 0-16,2-4 15,-6-6 1,-3-8-16,-2-4 15,0-6-15,-1-4 16,-1-3 0,7 1-1,-4-9-15,4-3 16,-6 2-16,4-6 16,-5 1-1,1-2-15,-8-2 16,1 2-1,2 1-15,0 0 16,0 0 0,-7 7-16,0 0 15,0 0 1,0 0-16,0 0 16,89-44-16,-59 26 15,12-3 1,8-6-16,7-6 15,14-3 1,4-3-16,3-7 16,9-4-16,13 0 15,14-3 1,2 11-16,-15 4 16,-12 11-1,-18 6-15,-14 10 16,-18 8-16,-14 6 15,-7-2 1,-11 4 0,-7 4-16,0 5 15</inkml:trace>
  <inkml:trace contextRef="#ctx0" brushRef="#br0" timeOffset="15480.52">641 4870 0,'0'0'0,"0"0"0,0 0 15,0 0-15,0 0 16,0 0-1,0 0-15,0 0 16,0 0-16,0 0 16,82 68-1,-78-68-15,9 4 16,2 2 0,6 2-16,6 2 15,10-3-15,13 4 16,22-3-1,21-1 1,20-4-16,5-4 16,-5-2-16,-5-4 15,-8 0 1,-11-1-16,-18-2 16,-14 0-1,-15 3-15,-15 3 16,-6 0-16,-14 1 15,-3 2 1,-1 2 0,-3-2-16,0 1 15,0 0-15,0 0 16,0 0-16,-94 4 16,43-8-1,-33 4 1,-43-7-16,-30 4 15,-33 3-15,-1 4 16,15 0 0,23 4-16,21 1 15,33 1 1,30-2-16,30-1 16,28-4-16,11-3 15,0 0 1,70 1-16,-17-2 15,11 1 1,14 0-16,18 0 16,18 4-16,22 0 15,6-5 1,0-2 0,-14-1-16,-13-2 15,-15 5-15,-15 1 16,-18 1-1,-20 5 1,-15 1-16,-18-2 16,-14 2-16,0-1 15,-43 1-15,11-3 16,-6-1 0,-2-2-16,-10-2 15,-6 1 1,-12-6-16,-19 2 15,-26 3 1,-30 5-16,-2-4 16,12 1-1,23 5-15,21-6 16,21 4-16,22 0 16,21 3-1,18-1-15,7-2 16,0 3-1,0-7-15,0 0 16,92 4 0,-59 0-16,9 6 15,8 1 1,28 7-16,103 28 16,56 9-16,20 0 15,4 2 1,8-4-16,-13-5 15,-38-13 1,-64-10-16,-57-16 16,-54-9-16,-43-2 15,-45-11 1,-25 1 0,-65-8-16,-134-13 15,-95-13-15</inkml:trace>
  <inkml:trace contextRef="#ctx0" brushRef="#br0" timeOffset="51493.84">808 6491 0,'0'0'16,"0"0"0,0 0-16,0 0 15,0 0 1,0 0-16,0 0 15,160 110 1,-30-88-16,22 0 16,22 9-16,20 1 15,-10 0 1,-19 4-16,-16-13 16,-31 0-1,-29-9-15,-36-5 16,-30-4-16,-23-1 15,0 0 1,-64 8 0,2 9-16,-20 11 15,-14 4-15,-10-1 16,-13-3 0,-13 0-16,-9-9 15,12-4 1,11-8-16,4-8 15,14 2-15,18-2 16,23 0 0,23-3-1,20-3-15,16 1 16,0 0-16,0-2 16,45 1-1,-21-4-15,4 7 16,4-10-1,11 2-15,10-2 16,11-4-16,6 6 16,1-2-1,-4-4 1,-12 0-16,-7-1 16,-16-1-16,-18 7 15,-7-3 1,-7 1-16,0 1 15,-43-5 1,16-2-16,-11 1 16,-15-9-16,-16-5 15,-29-2 1,-16-3-16,-6 6 16,10 4-1,22 0-15,23 8 16,20 3-16,24 9 15,11 5 1,10 4 0,0 4-16,88 2 15,-13 4-15,29 1 16,13 2 0,-6-2-16,-15 2 15,-18-10 1,-7-18-16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1T22:09:59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15660 9212 0,'0'0'0,"0"0"15,0 0 1,0 0-1,0 0-15,-92-37 16,78 35-16,10 2 16,4-7-1,0 7-15,0-5 16,0 5 0,0 0-16,0 0 15,0 0 1,0 0-16,0 0 15,0 0 1,0 0-16,0 0 16,0 0-16,0 0 15,0 0 1,0 0-16,0 0 16,88-77-1,-80 66-15,-1-4 16,3-2-16,1 0 15,3-4 1,-1 3-16,3-7 16,5 2-1,2-1-15,4 0 16,3 0 0,0 2-16,2 0 15,1-3 1,-1 0-16,-2-3 15,1-4-15,4-4 16,5-8 0,9 0-16,5-4 15,10 0 1,9 2-16,4 0 16,-2 1-16,-7 2 15,-5 5 1,2 3-1,2 2-15,-2 2 16,0-2-16,-5 1 16,0-3-16,-7 1 15,-3 0 1,-7-6 0,-4 1-16,5-1 15,-10 2-15,5-5 16,2 8-1,1 5-15,-3 3 16,-6 8 0,5-5-16,-6 3 15,0 2 1,-6-1-16,2-2 16,-5 4-1,0-7-15,-2 2 16,-1-3-16,-2 1 15,1-5 1,-3 1-16,0 1 16,3 0-1,-1-5-15,0 1 16,-1 5-16,2-2 16,1 3-1,2 5 1,-1-3-16,5 2 15,1 4-15,-1-3 16,-2 4 0,1-1-16,-3 3 15,2-6 1,-4 3-16,0-3 16,-3-2-16,-4 5 15,1-3 1,-3-2-16,1 0 15,-3 5 1,-2-5-16,2 9 16,-4-2-16,-1 5 15,6-3 1,-3 3 0,0-2-16,-1 5 15,-1-2-15,4 2 16,-3 1-1,1-3-15,3 2 16,-6-2 0,3 0-16,-7 10 15,0 0-15,0 0 16,0 0 0,0 0-1,0 0-15,0 0 16,0 0-16,0 0 15,0 0 1,0 0-16,0 0 16,0 0-1,0 0-15,0 0 16,0 0-16,0 0 16,0 0-1,0 0 1,0 0-16,81-58 15,-80 58-15,2 0 16,-3 0 0,0-3-16,0 3 15,0 0 1,0 0-16,0 0 16,0 0-16,0 0 15,0 0 1</inkml:trace>
  <inkml:trace contextRef="#ctx0" brushRef="#br0" timeOffset="1518.86">17863 6421 0,'0'0'0,"0"0"16,0 0-16,86-4 15,-65 15-15,4 3 16,7 0-1,3 2 1,-3 0-16,-3-1 16,-1-2-16,-5 1 15,-2 1-15,-1 6 16,10 12 0,12 44-1,8 19-15,18 2 16,7-9-16,-12-33 15</inkml:trace>
  <inkml:trace contextRef="#ctx0" brushRef="#br0" timeOffset="1952.88">18394 6075 0,'0'0'16,"0"0"-16,0 0 16,-14 177-1,-1-40-15,-2-2 16,-5 10 0,-2 1-16,2-11 15,1-20-15,4-22 16,2-19-1,3-17-15,-4-11 16,-5 4 0,21-50-16,0 0 15,0 0 1</inkml:trace>
  <inkml:trace contextRef="#ctx0" brushRef="#br0" timeOffset="12249.23">17984 4796 0,'0'0'0,"0"0"15,0 0 1,0 0 0,0 0-16,0 0 15,0 0-15,0 0 16,0 0-1,-82-27-15,68 18 16,-3-5 0,2 5-16,-10 2 15,-7 0-15,-14 7 16,-21 4 0,-6 10-16,-9 9 15,-14 12 1,-3 4-16,5 14 15,5 23-15,7 22 16,8 20 0,13 1-1,4-4-15,15 0 16,10 6-16,21 2 16,19-4-1,23-15-15,19-15 16,10-10-1,16 6-15,19 0 16,13 4-16,-3-13 16,0-19-1,-9-15 1,-14-13-16,-8-14 16,-8-9-16,16-2 15,46 14 1</inkml:trace>
  <inkml:trace contextRef="#ctx0" brushRef="#br0" timeOffset="15582.14">19110 6383 0,'0'0'0,"0"0"16,0 0-16,0 0 15,0 0 1,0 0 0,0 0-16,0 0 15,0 0-15,0 0 16,0 0-1,0 0-15,0 0 16,0 0 0,0 0-16,0 0 15,-73 101-15,7-44 16,-26 7 0,-33 21-1,-41 19-15,-7 11 16,1-2-16,-5-10 15,-1-3-15,11-15 16,23-6 0,16-9-1,11-20-15,7-18 16</inkml:trace>
  <inkml:trace contextRef="#ctx0" brushRef="#br0" timeOffset="16349.57">20750 8198 0,'0'0'0,"0"0"15,0 0-15,0 0 16,0 0 0,-110-18-1,82-20-15,1 6 16,6 13-16,3-2 16,9 0-1,7 3-15,-1-5 16,1-2-1,-10-24-15,-13-30 16,-25-17-16,-25-25 16,-20-27-1,-19-7 1,-8-9-16,-2-24 16,-36-12-16,-18-2 15,-2-22 1,-32 1-16,-10-4 15,12-8 1,-4 24-16,14 22 16,39 15-16,36 31 15,33 34 1,28 39-16,32 47 16</inkml:trace>
  <inkml:trace contextRef="#ctx0" brushRef="#br0" timeOffset="20016.37">16109 5051 0,'0'0'15,"0"0"-15,0 0 16,0 0-16,0 0 16,0 0-1,0 0-15,0 0 16,0 0-1,103-75-15,2 47 16,47-11-16,62 0 16,18 0-1,35 2 1,1 18-16,-2 8 16,-5 16-16,-36 6 15,-47 10 1,-36-3-16,-30-25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1T22:20:09.8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18758 8443 0,'64'144'31,"-42"-89"-31,2-4 16,-6-15-16,-3-15 16,-2-14-1,-2-6-15,-4-1 16,-6 0-1,-1 0-15,0 0 16,0 0-16,0 0 16,0 0-1,0 0 1,-97 166-16,76-27 16,3 12-16,11 19 15,4 22-15,6-2 16,0-16-1,4-14 1,0-11-16,-3-27 16,0-29-16,0-29 15,-1-29 1,1-17-16,2-18 16,-2 0-1,3-50-15,0 11 16,7-7-16,4-3 15,7-2 1,46-20 0,91-15-16,68 1 15,-16 13-15,-38 12 16,-34 17 0,-25 18-16,-27 11 15,-24 14 1,-22 11-16,-29 6 15,-23 12-15,-31 67 16,-37 25 0</inkml:trace>
  <inkml:trace contextRef="#ctx0" brushRef="#br0" timeOffset="1435.12">19067 10977 0,'0'0'16,"0"0"0,0 0-16,-21 103 15,17-85-15,-3 0 16,0-1-1,0 1 1,-3-4-16,6-6 16,-5 2-16,3-6 15,3-1-15,-1-3 16,1 0 0,-1 0-1,4 0-15,0 0 16,0 0-16,0 0 15,0 0 1,0 0-16,91-139 16,-18 82-1,10-3-15,-1-4 16,7-3-16,17 5 16,1 5-1,-1 6-15,-11 10 16,-18 6-1,-16 9-15,-18 5 16,-10 3 0,-10 4-16,-19 4 15,-1 9 1,-3 2-16,0 3 16,0 10-16</inkml:trace>
  <inkml:trace contextRef="#ctx0" brushRef="#br0" timeOffset="11657.61">9791 12124 0,'0'0'0,"0"0"15,0 0 1,0 0 0,0 0-16,0 0 15,0 0-15,0 0 16,0 0-1,0 0-15,116-88 16,-52 62 0,27-13-16,9 0 15,-5-5 1,-13 14-16,-15 7 16,-22 19-16,-15 8 15,-16 17 1,-14 16-16,-16 30 15,-11 22-15,-8 26 16,-4 33 0,3 21-1,8-13-15,17-10 16,26-38-16</inkml:trace>
  <inkml:trace contextRef="#ctx0" brushRef="#br0" timeOffset="11940.04">10243 13380 0,'0'0'0,"0"0"16,0 0-16,0 0 16,0 0-1,0 0-15</inkml:trace>
  <inkml:trace contextRef="#ctx0" brushRef="#br0" timeOffset="12520.24">10923 11875 0,'0'0'0,"0"0"16,0 0-1,0 0-15,0 0 16,0 0 0,0 0-16,28-97 15,-6 93 1,15 4-16,25-3 15,18-1 1,-2 1-16,-7-1 16,-12 1-16,-18 6 15,-13 3 1,-10 2-16,-11 8 16,-7 7-1,-4 13-15,-10 22 16,-2 21-16,-12 9 15,-10-6 1,-14-7 0,-9-11-16,-14-9 15,-14-11-15</inkml:trace>
  <inkml:trace contextRef="#ctx0" brushRef="#br0" timeOffset="12786.01">11418 13521 0,'0'0'0,"0"0"16,0 0-16,0 0 15,0 0 1,0 0-16,0 0 16</inkml:trace>
  <inkml:trace contextRef="#ctx0" brushRef="#br0" timeOffset="13339.93">11298 11668 0,'0'0'16,"0"0"-16,0 0 15,0 0 1,0 0-16,83-4 15,-56 4-15,3-7 16,14-3 0,18-12-16,30-13 15,19-11 1,-1-11-16,-18-1 16,-16 6-16,-12 13 15,-24 17 1,-8 10-1,-21 19-15,-11 16 16,-8 23-16,-7 21 16,-9 19-1,-5 13-15,-2 17 16,-8 17 0,5 0-16,0-12 15,9-8 1,6 8-16,58 1 15</inkml:trace>
  <inkml:trace contextRef="#ctx0" brushRef="#br0" timeOffset="13615.94">12115 12899 0,'0'0'0,"0"0"15,0 0-15,0 0 16,0 0 0</inkml:trace>
  <inkml:trace contextRef="#ctx0" brushRef="#br0" timeOffset="14601.79">17849 845 0,'0'0'0,"0"0"16,0 0-16,25 119 15,-32 42-15,-14 27 16,-5 40-1,-7 15 1,-1 2-16,-5-6 16,7-32-16,2-45 15,9-41-15,10-33 16,4-31 0,9-21-1,7-12-15,5-2 16,21 1-16,22 9 15,37 8 1,37 7-16,35-1 16,53-7-1,23-5-15,30 1 16,0-3-16,-10 0 16,-15 3-1,-38-10 1,-50-3-16,-46-1 15,-54 14-15</inkml:trace>
  <inkml:trace contextRef="#ctx0" brushRef="#br0" timeOffset="14970.39">18013 2205 0,'0'0'0,"0"0"16,0 0 0,108-23-16,9 32 15,57 1 1,9-2-16,2 2 16,6-3-1,-13 4-15,-35-1 16,-47 2-16,-64 23 15,-88 4 1</inkml:trace>
  <inkml:trace contextRef="#ctx0" brushRef="#br0" timeOffset="15299.43">17379 1235 0,'0'0'16,"0"0"-16,128-46 15,-32 7 1,10-4-16,16-2 15,6 6 1,4 10-16,-8 9 16,12 10-1,10 12-15,-4 14 16,-16 8 0,-12 19-16</inkml:trace>
  <inkml:trace contextRef="#ctx0" brushRef="#br0" timeOffset="16185.22">19562 576 0,'0'0'0,"0"0"16,-10 185-1,3 76-15,17 67 16,22 50-16,36 42 16,19-1-1,16-16 1,7-32-16,-2-40 16,-16-85-16,-31-75 15,-22-72 1,-18-52-16,-18-47 15,-3 0 1,-27-80-16,2 7 16,-29-55-16,-29-101 15,-6-40 1,-4-62 0,-2-15-16,9-14 15,8 36-15,25 52 16,32 50-1,26 62-15,24 57 16,13 43 0,6 36-16,-1 30 15,-1 16-15,-7 16 16,3 9 0,22 21-1,57 77-15,44 45 16,19 50-16,12 36 15,5-2-15,-6 19 16,-26-44 0,-14-48-1,-21-45-15,-31-49 16,-22-51-16,-27-45 16,-15-40-1,-3-41-15,17-34 16,18-45-1,3-55-15,-3-23 16,-21-52-16,-34-31 16,-41-44-1,-46-3 1,-34-1-16,-9 48 16,15 54-16,23 47 15</inkml:trace>
  <inkml:trace contextRef="#ctx0" brushRef="#br0" timeOffset="16898.59">22904 999 0,'0'0'15,"0"0"-15,0 0 16,-27 211-16,6-58 16,10 34-1,1 19 1,9-18-16,12-2 15,10-1-15,3-14 16,-3-20-16,2-27 16,4-18-1,8-21-15,1-20 16,8-23 0,7-21-16,6-17 15,11-18 1,17-18-16,25-18 15,30-28 1,13-18-16,7-32 16,15-42-16,-15-6 15,-28-1 1,-24-1-16,-34-2 16,-31 13-1,-36 13-15,-38 1 16,-67-28-1,-80-3-15,-58-9 16,-69 7 0,-50 28-16,-22 61 15,-13 109-15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1T22:09:59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15660 9212 0,'0'0'0,"0"0"15,0 0 1,0 0-1,0 0-15,-92-37 16,78 35-16,10 2 16,4-7-1,0 7-15,0-5 16,0 5 0,0 0-16,0 0 15,0 0 1,0 0-16,0 0 15,0 0 1,0 0-16,0 0 16,0 0-16,0 0 15,0 0 1,0 0-16,0 0 16,88-77-1,-80 66-15,-1-4 16,3-2-16,1 0 15,3-4 1,-1 3-16,3-7 16,5 2-1,2-1-15,4 0 16,3 0 0,0 2-16,2 0 15,1-3 1,-1 0-16,-2-3 15,1-4-15,4-4 16,5-8 0,9 0-16,5-4 15,10 0 1,9 2-16,4 0 16,-2 1-16,-7 2 15,-5 5 1,2 3-1,2 2-15,-2 2 16,0-2-16,-5 1 16,0-3-16,-7 1 15,-3 0 1,-7-6 0,-4 1-16,5-1 15,-10 2-15,5-5 16,2 8-1,1 5-15,-3 3 16,-6 8 0,5-5-16,-6 3 15,0 2 1,-6-1-16,2-2 16,-5 4-1,0-7-15,-2 2 16,-1-3-16,-2 1 15,1-5 1,-3 1-16,0 1 16,3 0-1,-1-5-15,0 1 16,-1 5-16,2-2 16,1 3-1,2 5 1,-1-3-16,5 2 15,1 4-15,-1-3 16,-2 4 0,1-1-16,-3 3 15,2-6 1,-4 3-16,0-3 16,-3-2-16,-4 5 15,1-3 1,-3-2-16,1 0 15,-3 5 1,-2-5-16,2 9 16,-4-2-16,-1 5 15,6-3 1,-3 3 0,0-2-16,-1 5 15,-1-2-15,4 2 16,-3 1-1,1-3-15,3 2 16,-6-2 0,3 0-16,-7 10 15,0 0-15,0 0 16,0 0 0,0 0-1,0 0-15,0 0 16,0 0-16,0 0 15,0 0 1,0 0-16,0 0 16,0 0-1,0 0-15,0 0 16,0 0-16,0 0 16,0 0-1,0 0 1,0 0-16,81-58 15,-80 58-15,2 0 16,-3 0 0,0-3-16,0 3 15,0 0 1,0 0-16,0 0 16,0 0-16,0 0 15,0 0 1</inkml:trace>
  <inkml:trace contextRef="#ctx0" brushRef="#br0" timeOffset="1518.86">17863 6421 0,'0'0'0,"0"0"16,0 0-16,86-4 15,-65 15-15,4 3 16,7 0-1,3 2 1,-3 0-16,-3-1 16,-1-2-16,-5 1 15,-2 1-15,-1 6 16,10 12 0,12 44-1,8 19-15,18 2 16,7-9-16,-12-33 15</inkml:trace>
  <inkml:trace contextRef="#ctx0" brushRef="#br0" timeOffset="1952.88">18394 6075 0,'0'0'16,"0"0"-16,0 0 16,-14 177-1,-1-40-15,-2-2 16,-5 10 0,-2 1-16,2-11 15,1-20-15,4-22 16,2-19-1,3-17-15,-4-11 16,-5 4 0,21-50-16,0 0 15,0 0 1</inkml:trace>
  <inkml:trace contextRef="#ctx0" brushRef="#br0" timeOffset="12249.23">17984 4796 0,'0'0'0,"0"0"15,0 0 1,0 0 0,0 0-16,0 0 15,0 0-15,0 0 16,0 0-1,-82-27-15,68 18 16,-3-5 0,2 5-16,-10 2 15,-7 0-15,-14 7 16,-21 4 0,-6 10-16,-9 9 15,-14 12 1,-3 4-16,5 14 15,5 23-15,7 22 16,8 20 0,13 1-1,4-4-15,15 0 16,10 6-16,21 2 16,19-4-1,23-15-15,19-15 16,10-10-1,16 6-15,19 0 16,13 4-16,-3-13 16,0-19-1,-9-15 1,-14-13-16,-8-14 16,-8-9-16,16-2 15,46 14 1</inkml:trace>
  <inkml:trace contextRef="#ctx0" brushRef="#br0" timeOffset="15582.14">19110 6383 0,'0'0'0,"0"0"16,0 0-16,0 0 15,0 0 1,0 0 0,0 0-16,0 0 15,0 0-15,0 0 16,0 0-1,0 0-15,0 0 16,0 0 0,0 0-16,0 0 15,-73 101-15,7-44 16,-26 7 0,-33 21-1,-41 19-15,-7 11 16,1-2-16,-5-10 15,-1-3-15,11-15 16,23-6 0,16-9-1,11-20-15,7-18 16</inkml:trace>
  <inkml:trace contextRef="#ctx0" brushRef="#br0" timeOffset="16349.57">20750 8198 0,'0'0'0,"0"0"15,0 0-15,0 0 16,0 0 0,-110-18-1,82-20-15,1 6 16,6 13-16,3-2 16,9 0-1,7 3-15,-1-5 16,1-2-1,-10-24-15,-13-30 16,-25-17-16,-25-25 16,-20-27-1,-19-7 1,-8-9-16,-2-24 16,-36-12-16,-18-2 15,-2-22 1,-32 1-16,-10-4 15,12-8 1,-4 24-16,14 22 16,39 15-16,36 31 15,33 34 1,28 39-16,32 47 16</inkml:trace>
  <inkml:trace contextRef="#ctx0" brushRef="#br0" timeOffset="20016.37">16109 5051 0,'0'0'15,"0"0"-15,0 0 16,0 0-16,0 0 16,0 0-1,0 0-15,0 0 16,0 0-1,103-75-15,2 47 16,47-11-16,62 0 16,18 0-1,35 2 1,1 18-16,-2 8 16,-5 16-16,-36 6 15,-47 10 1,-36-3-16,-30-25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6T20:37:31.4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20764 4403 0,'0'0'0,"0"0"16,0 0-1,0 0-15,0 0 16,0 0 0,0 0-16,0 0 15,0 0-15,0 0 16,82-71-1,-82 71 1,0 0-16,0 0 16,-7 61-16,7-26 15,-4 11 1,8 14-16,3 16 16,7 14-1,12 2-15,9 0 16,8 1-16,3 6 15,0-3 1,0-14 0,-6-18-16,-11-16 15,-8-20-15,-7-21 16,-10-7-16,-4 0 16,0 0-1,-11-69 1,8 43-16,-1 1 15,8 2-15,3 5 16,4 0 0,10 4-16,-3 3 15,3-1 1,-4 0-16,-2 5 16,-1-1-16,-6 1 15,5-4 1,-2-9-1,0-10-15,6-9 16,5-13-16,3-6 16,7-12-1,5-26-15,6-31 16,-4-8 0,0 7-16,-1 6 15,-12 12 1,2 15-16,-14 30 15,-11 30 1,-6 28-16</inkml:trace>
  <inkml:trace contextRef="#ctx0" brushRef="#br0" timeOffset="911.74">22007 5529 0,'0'0'0,"0"0"0,0 0 16,0 0 0,0 0-16,0 0 15,0 0-15,101-120 16,-67 105-1,3 6 1,-8 2-16,-5 2 16,-6 3-16,-11 4 15,-7 2 1,0 3 0,-70 3-16,16-2 15,-6 0-15,-6-1 16,6-1-16,11-1 15,13 1 1,11 0 0,14-2-16,8 6 15,3 1-15,0 7 16,75 10 0,-24 11-16,7 8 15,1 2 1,1-6-16,-3-11 15,-7-16-15,-4-14 16,-4-20 0,-3-11-1,-10-9-15,-8-2 16,-10-2-16,-18 6 16,-14 8-16,-13 10 15,-7 15 1,-2 14-1,1 16-15,13 13 16,11 16-16,15 20 16,28 15-1,31-2-15,83-13 16</inkml:trace>
  <inkml:trace contextRef="#ctx0" brushRef="#br0" timeOffset="10896.91">19275 4828 0,'0'0'0,"0"0"16,0 0-16,0 0 15,0 0 1,0 0-16,-103 63 16,73-57-1,3 1-15,4-1 16,7 0-16,7-5 16,-1-1-1,2 3 1,1 0-16,-5-2 15,-1 3-15,-5-1 16,-3 1-16,3 2 16,4-2-1,0 0 1,4 2-16,6-5 16,4 3-16,0 2 15,0 1 1,0-4-16,0 1 15,0-4 1,0 0-16,0 0 16,0 0-16,0 0 15,0 0 1,0 0 0,0 0-16,0 0 15,-67 96-15,52-71 16,-3 3-1,0 8-15,-2 10 16,2 4 0,-2 3-16,6 3 15,1 0-15,1-10 16,5 1 0,5 6-1,2 7-15,7 7 16,4 8-16,5-2 15,10-9-15,0-9 16,1-9 0,-2-9-1,7-15-15,-3-5 16,0-9-16,2-2 16,-2-5-1,-1-1-15,-3-1 16,-3-1-1,2-3-15,1 2 16,-5-7-16,-4-1 16,-7-25-1</inkml:trace>
  <inkml:trace contextRef="#ctx0" brushRef="#br0" timeOffset="16143.93">19382 5929 0,'0'0'16,"0"0"-1,0 0-15,0 0 16,0 0-16,0 0 16,0 0-1,0 0 1,0 0-16,0 0 16,0 0-16,0 0 15,0 0 1,0 0-16,-71 106 15,31-92 1,-17 4-16,-15 7 16,-13 11-1,0 7-15,2 15 16,5 11 0,8 11-16,7 5 15,5 0-15,3 4 16,8 14-1,15 7-15,8 4 16,20-6 0,11-16-16,14-3 15,11-7-15,1-4 16,4-8 0,-5-7-16,0-20 15,0-14 1,-7-19-16,-6-10 15,-5-7-15,-5-8 16,-9 1 0,0 32-1</inkml:trace>
  <inkml:trace contextRef="#ctx0" brushRef="#br0" timeOffset="18243.4">19349 5824 0,'0'0'16,"0"0"0,0 0-16,0 0 15,46 122-15,-41-97 16,1-7-1,-5-8-15,-1-5 16,3-2 0,0-3-16,-6 0 15,3 0-15,0 0 16,0 0 0,0 0-16,0 0 15,0 0 1,-25 103-16,14-60 15,0 17 1,-6 4-16,2 14 16,2 7-1,5-5-15,4 6 16,4 9-16,7 19 16,11 12-1,11-2-15,17 1 16,25 15-1,36 0-15</inkml:trace>
  <inkml:trace contextRef="#ctx0" brushRef="#br0" timeOffset="19259.59">19470 5723 0,'0'0'0,"0"0"16,0 0-16,0 0 16,0 0-1,-18 106-15,25-40 16,8 5-1,10 2-15,10 2 16,1-1-16,3-6 16,-2-5-1,2-6-15,-2-9 16,4-2 0,-2-3-16,7-1 15,7-6 1,19 3-16,25 3 15,-97-42-15,0 0 16,0 0 0</inkml:trace>
  <inkml:trace contextRef="#ctx0" brushRef="#br0" timeOffset="20193.93">19413 5806 0,'0'0'16,"0"0"-16,0 0 15,0 0-15,139 128 16,-68-73 0,14 2-1,-5 3-15,-2 4 16,-4 11-16,5 5 16,6 3-1,9 0-15,5-8 16,1 0-1,-8 7-15,11 17 16,12-5-16,13-5 16,-3-13-1,-15-14 1,1-19-16,-4-11 16,0-10-16,-4-5 15</inkml:trace>
  <inkml:trace contextRef="#ctx0" brushRef="#br0" timeOffset="20962.93">19944 6110 0,'0'0'0,"0"0"0,0 0 16,0 0 0,29 113-16,-12-68 15,5 3 1,6-4-16,13-1 16,14-1-1,23-2-15,20 2 16,12-3-16,44 4 15,38 3 1,4 14 0,34-3-16,10-7 15,0-4-15,10-19 16,-19 1 0,-11-1-16,-9-11 15,-37-4 1,-21-17-16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6T20:38:17.2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19614 4585 0,'0'0'15,"0"0"1,0 0-16,0 0 16,0 0-16,-84 64 15,77-51 1,0-5-16,4 3 16,3-4-1,0 0-15,0-7 16,0 0-1,0 0-15,0 0 16,0 0 0,0 0-16,0 0 15,0 0-15,0 0 16,0 0 0,0 0-16,0 0 15,0 0 1,0 0-16,-89 74 15,60-56-15,-2 1 16,-2-1 0,-2 7-1,-4 3-15,-7 1 16,-7 10-16,-6 7 16,2 11-1,0 14-15,5 7 16,12 11-1,19-4-15,24-1 16,25 5-16,30 13 16,20-2-1,19-6-15,-1-12 16,-7-24 0,-15-24-16,-24-23 15</inkml:trace>
  <inkml:trace contextRef="#ctx0" brushRef="#br0" timeOffset="1263.27">17941 5236 0,'0'0'0,"0"0"16,0 0-16,0 0 15,0 0-15,0 0 16,0 0-1,0 0 1,0 0-16,0 0 16,0 0-16,-121 55 15,72-42 1,-1 13-16,-1 3 16,3 10-1,0 12-15,9 18 16,7 21-16,14 25 15,15 11 1,13-11-16,11-8 16,1-12-1,10-20-15,7-25 16,7-14-16,11-22 16,12-25-1,13-28 1,6-22-16,1-16 15,-11-23-15,-10-24 16,-17-9 0,-24-3-16,-34 5 15,-37 5 1,-36 16-16,-24 21 16,-9 26-16,3 41 15</inkml:trace>
  <inkml:trace contextRef="#ctx0" brushRef="#br0" timeOffset="1874.86">17739 5946 0,'0'0'16,"0"0"-16,0 0 15,89 7 1,-26-3-16,12 10 15,11 4 1,2 21-16,8 39 16,19 61-16,17 22 15,3 27 1,-13 8 0,-22-17-16</inkml:trace>
  <inkml:trace contextRef="#ctx0" brushRef="#br0" timeOffset="3564.58">19626 4796 0,'0'0'0,"0"0"16,0 0-16,-102-18 15,76-7-15,2-1 16,6 8-1,4 2-15,4 9 16,9 5 0,1 2-16,0 0 15,0 0 1,0 0-16,0 0 16,0 0-1,0 0-15,0 0 16,0 0-16,0 0 15,0 0 1,0 0-16,0 0 16,0 0-1,0 0-15,0 0 16,0 0 0,0 0-16,0 0 15,0 0 1,92 10-16,-77-2 15,13 9-15,9 7 16,15 8 0,21 7-16,12 5 15,18 14 1,25 21-16,33 34 16,9 12-16,12-8 15,4-12 1,-8-9-1,-26-8-15,-25-13 16,-28-18-16,-32-29 16</inkml:trace>
  <inkml:trace contextRef="#ctx0" brushRef="#br0" timeOffset="6023.51">19039 6286 0,'0'0'0,"0"0"15,0 0 1,0 0-16</inkml:trace>
  <inkml:trace contextRef="#ctx0" brushRef="#br0" timeOffset="6542.25">18889 6431 0,'0'0'0,"0"0"0,0 0 15,82 71 1,-67-10-16,-12 42 16,-14 50-16,11 29 15,20 32 1</inkml:trace>
  <inkml:trace contextRef="#ctx0" brushRef="#br0" timeOffset="7724.41">21597 4389 0,'0'0'0,"0"0"16,-103-56-1,7 38 1,-10 7-16,7 7 16,13 11-16,17 8 15,19 20 1,15 25-16,17 22 16,18 14-1,10 7-15,19-5 16,17 1-16,18-3 15,14-15 1,9-23 0,9-22-16,-3-19 15,-1-24-15,-12-21 16,-9-12 0,-8-12-16,-13-12 15,-18-12 1,-32-34-16,-28-26 15,-33-10-15,-28-6 16,4 11 0,85 141-16,0 0 15,0 0 1</inkml:trace>
  <inkml:trace contextRef="#ctx0" brushRef="#br0" timeOffset="8057.34">21748 5009 0,'0'0'0,"0"0"16,117 190-1,-21-6-15,12 23 16,17-8-16,-125-199 15,0 0 1,0 0-16</inkml:trace>
  <inkml:trace contextRef="#ctx0" brushRef="#br0" timeOffset="8928.32">22692 5671 0,'0'0'0,"0"0"16,0 0-16,0 0 16,0 0-1,0 0 1,-90-7-16,84-28 15,3-1-15,6 1 16,12 6 0,10 0-16,10 10 15,4 10 1,11 11-16,0 17 16,3 14-16,-7 20 15,-12 28 1,-7 15-1,-17 7-15,-15-2 16,-11-5-16,-5-3 16,-4-8-1,0-17-15,4-15 16,10-18 0,7-8-16,17-4 15,17 2-15,25 12 16,27 23-1,20 30-15,23 51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6T20:49:10.76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15685 4923 0,'0'0'0,"0"0"16,0 0-1,0 0-15,0 0 16,0 0 0,0 0-16,0 0 15,-78-106-15,60 67 16,-3-2 0,3 9-16,0 4 15,-10 6 1,-5 8-16,-19 1 15,-16 0-15,-22-3 16,-10 5 0,1 8-1,13 13-15,17 8 16,16 11-16,7 15 16,10 7-1,4 4-15,0 2 16,-7 10-1,-10 4-15,-1 4 16,7 0-16,14-4 16,12-5-1,21-2 1,24-1-16,25-6 16,15-11-16,13-7 15,3-14-15,4-7 16,-2-14-1,-1-4 1,-6-7-16,-5-5 16,-3-8-16,-11-1 15,-9-2 1,-12-5-16,-10-7 16,-11-8-1,-11-8-15,-11-15 16,-14-17-1,-31-17-15,-50-27 16,-49-39 0,-18-15-16,-9 11 15,31 45-15</inkml:trace>
  <inkml:trace contextRef="#ctx0" brushRef="#br0" timeOffset="1583.1">22173 12113 0,'0'0'0,"0"0"16,0 0 0,88-96-16,-77 78 15,-4 4 1,0-4-16,-4 1 16,1-6-16,-3-2 15,1-7 1,2 0-16,-4-3 15,0 5 1,-6-1-16,-9 3 16,-3 3-16,-14-3 15,-10 3 1,-10 0 0,-12 0-16,-7 1 15,-3 9-15,6 5 16,0 10-1,8 13 1,7 6-16,3 6 16,-1 6-16,1 8 15,-10 18-15,-7 18 16,2 10 0,8 5-1,18-5-15,18-6 16,17-12-16,18-10 15,16-5 1,15-1-16,9-1 16,13 8-1,6-8-15,2-1 16,9-2-16,9-15 16,13-18-1,5-17 1,-12-18-16,-5-18 15,-12-15-15,-7-14 16,-5-3 0,-20-1-16,-16 1 15,-25 3 1,-20-3-16,-26-4 16,-21-7-16,-3 3 15,1 13 1,7 8-16,6 15 15,-1 22 1,0 14-16</inkml:trace>
  <inkml:trace contextRef="#ctx0" brushRef="#br0" timeOffset="10046.29">14927 4371 0,'0'0'0,"0"0"16,0 0-16,0 0 15,0 0 1,82 34-16,-69-28 16,-5-6-1,-1 0-15,-4 0 16,-3 0-16,0 0 15,-18-141 1,8 65-16,6-15 16,4-8-1,7 6-15,4 8 16,7 5-16,4 8 16,9 8-1,2 5 1,9-1-16,11 6 15,2 1-15,2 4 16,7 9 0,7 3-16,18 11 15,24 4 1,10 8-16,-1 5 16,-2 7-16,7 4 15,-1 3 1,-5 2-16,-11-1 15,-14 6 1,-2 3-16,14 4 16,8 1-1,1 1-15,-11-3 16,8 3 0,12 3-16,12-2 15,-10-1-15,-7-6 16,8 5-1,3-5 1,-8 0-16,-12-5 16,-6-6-16,5-4 15,4-12 1,-10-15-16,-15-10 16,-22-12-1,-15-4-15,-21-4 16,-11-3-16,-17-15 15,-11-12 1,-18-20-16,-4-2 16,-6 7-1,-1 15-15,11 9 16,4 16 0,4 12-16,10 18 15,3 15 1,7 17-16,1 0 15,0 0-15,-1 69 16,4-32 0,-4-2-16,1 3 15,-3 3 1,5-4-16,-9 4 16,-1 5-16,4 12 15,-4 7 1,4 16-1,-2 1-15,4-1 16,-2-8-16,5-9 16,2-4-1,3-7-15,4-2 16,4 2 0,4-11-16,9-3 15,12-6-15,7-9 16,12-6-1,14-7 1,7-4-16,6-7 16,4-3-16,13-5 15,15 1-15,12-11 16,5-7 0,21-10-1,18-21-15,-6-16 16,-3-6-16,7-4 15,-9-8 1,-20-17-16,-17-6 16,-8 2-1,7 15-15,-5 19 16,-10 20-16,-6 20 16,17 24-1,13 20 1,1 27-16,8 30 15,21 40-15,-13 18 16,-19 5 0,-28 4-16,-24 14 15,-30 7 1,-37 1-16,-37-20 16,-25-2-1,-20-14-15,-10-16 16</inkml:trace>
  <inkml:trace contextRef="#ctx0" brushRef="#br0" timeOffset="11818.15">15100 3975 0,'0'0'15,"0"0"-15,0 0 16,0 0-1,0 0-15,0 0 16,0 0 0,-98 64-16,61-38 15,-8-2-15,-7-6 16,-12-4 0,-7 0-1,-7 1-15,0 8 16,0 3-16,5 3 15,2 4 1,7-1-16,11-5 16,10-1-1,11-4-15,4-4 16,7-1-16,13-3 16,5-6-1,6 5 1,5 5-16,9 8 15,5 12-15,10 6 16,12 12-16,8 3 16,13 1-1,3-7 1,6-5-16,-3-3 16,-10-3-16,-5 4 15,-13 7 1,-14 15-16,-15 14 15,-18 10 1,-19-5-16,-14-9 16,-10-14-16,-20-11 15,-7-20 1,-5-9 0,-4-16-16,8-12 15,1-3-15,3-3 16,10-2-1,8 1-15,14 1 16,11-1 0,13 4-16,15-3 15,0 6-15,0-3 16,0 0 0,0 7-16,85-10 15,-63 6 1,0 0-16,-2 1 15,-2-1 1,-3 0-16,2-1 16,-3 0-1,4 1-15,-4-2 16,0 5-16,-2-3 16,1 4-1,-2-3-15,-4 3 16,8 0-1,2-4-15,-4 8 16,8-7 0,2 2-16,7-5 15,4-1 1,3 1-16,-5 4 16,-11 4-16,-14 4 15,-7 7 1,0 1-16,-38 11 15,16 4 1,-15 10-16,-2 21 16,-7 15-16,-2 10 15,-4-1 1,2-3 0,-3-15-16,3-3 15,4-6-15,2-1 16,17-7-1,6-2-15,14-1 16,14-3 0,15 1-16,17-5 15,14-9-15,14-10 16,5-13 0,6-16-16,5-16 15,-7-12 1,0-11-16,-11-2 15,-16-6-15</inkml:trace>
  <inkml:trace contextRef="#ctx0" brushRef="#br0" timeOffset="13849.88">14836 9961 0,'0'0'0,"0"0"15,0 0 1,0 0-16,0 0 15,0 0 1,0 0-16,-121-45 16,51 30-16,-13-2 15,-2 9 1,-3 1 0,4 3-16,3 4 15,-4 0-15,-5 11 16,-2-1-16,2 8 15,8 1 1,14-1 0,16 2-16,19-5 15,12 6-15,14 0 16,7 4 0,28 7-16,-3 7 15,-3 9 1,2 14-16,-6 7 15,3-4-15,-6-5 16,-1-10 0,0-8-1,0-8-15,-5-8 16,0-8-16,0-4 16,-2-3-1,0-4-15,-7-3 16,-9-1-1,-5-3-15,14 0 16,0 0-16,-92-24 16,49 16-1,-6-2-15,2 3 16,-3 3 0,1 1-16,-3 1 15,4 0-15,-7-1 16,9 3-1,7-1 1,8 1-16,13 1 16,7 2-16,10 1 15,1 3 1,0 0 0,0-7-16,0 0 15,0 0-15,0 0 16,0 0-16,0 0 15,0 0 1,0 0 0,82 35-16,-76-38 15,3 6-15,5-3 16,4 0 0,1 0-16,4 0 15,7-3 1,11 3-16,10-4 15,10-1-15,10-2 16,8-2 0,9-5-16,17 3 15,8 0 1,1 1-16,-11 3 16,-21 7-1,-17 5-15,-12 3 16,-17 4-1,-19 12-15,-9 5 16,-12 10-16,-7 12 16,-3 20-1,-3 14-15,-3 7 16,1-6 0,-3-5-16,-2 0 15,4-5-15,-1 4 16,3 1-1,0-6 1,6-4-16,5-12 16,5-8-16,11-12 15,12-10 1,6-6-16,12-7 16,9-6-1,12-8-15,11-5 16,4-6-16,0-4 15,-1-6 1,-5-2 0,-19-11-16</inkml:trace>
  <inkml:trace contextRef="#ctx0" brushRef="#br0" timeOffset="15985.64">15221 11698 0,'0'0'16,"0"0"-16,0 0 15,0 0-15,0 0 16,13 119 0,-29-55-16,-6 26 15,-2 3 1,2 6-16,8-3 16,10 7-16,12 9 15,6 1 1,7-6-1,0-14-15,8-13 16,3-13-16,2-7 16,5 0-1,0 5-15,5 2 16,4-3 0,2-10-16,11-5 15,2-17-15,12-7 16,1-11-1,5-7 1,-9-2-16,-1-8 16,7-1-16,11-1 15,15-2 1,0 3-16,2 1 16,-10-4-1,5-2-15,7 2 16,14 1-16,-4-1 15,-13 0 1,1-3 0,11-1-16,1-7 15,-5-7-15,-10-21 16,-9-25 0,-12-14-16,-1-6 15,-6 4 1,-7 6-16,-4 8 15,-4 12-15,-8 4 16,0 8 0,-2 10-16,7 14 15,1 14 1,5 11-16,-1 10 16,-9 9-16,-12 12 15,-7 6 1,-9 8-1,-7-2-15,-5-4 16,-8 0-16,1-3 16,-2 1-1,-1-2-15,-6-1 16,3 10 0,0 3-16,-3 13 15,-4 7-15,-1 5 16,1-3-1,-3-12-15,3-11 16,1-11 0,1-8-16,1-13 15,4-9 1,0-3-16,3-2 16,1 0-1,-2 0-15,5 0 16,-1 0-16,-6 0 15,0 0 1,0 0 0,17-94-16,-17 71 15,0-9-15,3-31 16,-6-33-16,3-22 16,-4 4-1,4-1 1,1-2-16,9-3 15,4 13-15,4 18 16,3 30 0,1 24-16,6 27 15,8 8 1,13 63-16,15 11 16,11 15-16,5 7 15,-5-11 1,-4-14-16,-4-10 15,-3-6 1,0-6-16,5-8 16,6-3-16,6 0 15,1-5 1,-3 2 0,5-3-16,10 0 15,4-3-15,7-5 16,-6-6-1,-10-7-15,-11-4 16,5-4 0,2 1-16,8-1 15,3 1-15,-9-7 16,-11 3 0,-3-7-1,-2-5-15,0-5 16,0-8-16,2-7 15,-4-18 1,-5-14-16,-6-6 16,-1-2-1,4-2-15,6 1 16,10-12-16,-1-22 16,-3-14-1,-10-1 1,-16-13-16,-8-14 15,-11-8-15,-17 5 16,-28 8 0,17 144-16,0 0 15,0 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6T20:40:30.1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14470 10336 0,'0'0'0,"0"0"15,0 0-15,-95 64 16,59-53 0,-3 2-16,5 5 15,-3-6 1,3-6-16,-5-5 15,-4-2 1,-10-6-16,-14-7 16,-13-7-1,-9-7-15,-10-8 16,-15-4-16,-7-11 16,-15-6-1,5-10-15,6 0 16,1-1-1,5-13-15,8-9 16,19-19-16,10-3 16,17 7-1,19 11 1,17 2-16,17-5 16,17-11-16,15-6 15,19 11 1,14 12-16,28 8 15,19 5 1,17-3-16,-3 8 16,-9 11-16,-10 10 15,-12 13 1,-9 10-16,-10 12 16,-4 6-1,-1 7-15,-6 4 16,-10 1-16,-8 2 15,-14 4 1,-10 0 0,-11 1-16,0 5 15,0-2-15,-50 0 16,19 3 0,-5-3-16,0-1 15,-1-5 1,5 1-16,2-2 15,9-4-15,5-3 16,5 6 0,4-7-1,7 4-15,0 0 16,0-3-16,0 0 16,0 3-1,0 0-15,0 0 16,0 0-1,0 0-15,0 0 16,0 0-16,0 0 16,-96-83-1,53 58-15,-10-3 16,-3-15 0,-1-16-16,-7-13 15,-13-13-15,-12-20 16,-10-16-1,4-39 1,6-20-16,7-10 16,18-16-16,23-5 15,24 11 1,29 0 0,25 4-16,27 23 15,20 21-15,32 16 16,25 13-16,13 9 15,4 19 1,6 22 0,-1 20-16,-12 17 15,-30 15-15,-26 19 16,-25 14 0,-21 10-16,-27 10 15,-12 5 1,-9 2-16,-7 3 15,-1 1-15,-4-1 16,3 5 0,2-4-1,1-1-15,3-3 16,2-3-16,0-8 16,0-3-1,-5-5-15,3-6 16,2-5-1,-5-7-15,3-2 16,2 0-16,0 0 16,0 0-1,0 0 1,0 0-16,0 0 16,0 0-16,0 0 15,0 0 1,0 0-16,0 0 15,0 0 1,0 0-16,0 0 16,0 0-16,0 0 15,0 0 1,0 0 0,0 0-16,0 0 15,0 0-15,0 0 16,0 0-16,0 0 15,0 0 1,0 0 0,0 0-16,0 0 15,0 0-15,0 0 16,0 0 0,0 0-16,0 0 15,0 0 1,0 0-16,0 0 15,0 0-15,0 0 16,0 0 0,0 0-16,0 0 15,0 0 1,0 0-16,0 0 16,0 0-1,0 0-15,0 0 16,0 0-1,0 0-15,0 0 16,0 0-16,0 0 16,0 0-1,0 0-15,0 0 16,14-113 0,-28 78-16,0-18 15,1-15-15,13-21 16,25-19-1,23-23 1,29-1-16,18 5 16,23 6-16,27 5 15,27 3 1,3 7-16,5 11 16,11 15-1,-4 11-15,-8 16 16,-8 7-16,-4 17 15,-16 12 1,-26 20-16,-23 18 16,-20 8-1,-11 20-15,-2 26 16,5 41-16,-6 43 16,-8 5-1,-6 25 1,-6 14-16,-11-16 15,-7-21-15,-15-20 16,-5-27 0,-10-25-16,-9-28 15,-5-27 1,0-22-16,-2-17 16,5 0-1,-1-49-15,8 8 16,6-7-1,5-10-15,9-3 16,16-17-16,19-26 16,17-27-1,13-28-15,5-2 16,24-7 0,30-18-16,9 5 15,8 17-15,11 6 16,17 16-1,3 21 1,-5 20-16,9 28 16,-11 24-16,-16 33 15,-12 30 1,-4 25-16,-13 26 16,-21 21-1,-13 21-15,-22 6 16,-16 8-16,-11 29 15,-18 21 1,-17-4-16,-10 2 16,-5 16-1,-6 1-15,-1-21 16,-6-18 0,3-15-16,6-22 15,-2-25 1,3-26-16,0-27 15,-1-22-15,1-10 16,0 0 0,1-95-1,6 17-15,7-45 16,11-65-16,17-50 16,19-27-16,26-19 15,27 12 1,20 15-1,5 22-15,5 44 16,15 47-16,9 48 16,-2 46-1,0 36-15,18 35 16,3 37 0,8 57-16,4 44 15,-27 5-15,-34 12 16,-35 16-1,-32 10-15,-32-23 16,-24-9 0,-12 1-16,-10-9 15,-14-22 1,-4-35-16,0-27 16,1-32-1,5-24-15,16-15 16</inkml:trace>
  <inkml:trace contextRef="#ctx0" brushRef="#br1" timeOffset="19095.52">14742 10482 0,'0'0'16,"0"0"-16,0 0 16,0 0-1,-51 170-15,47-65 16,1 12-1,13-6-15,8-5 16,5 2 0,11 9-16,12 11 15,21 7-15,31 3 16,27 31 0,13 13-1,9-12-15,27-14 16,11-30-16,-10-51 15,-18-47 1,-15-39-16,-16-39 16,-20-24-1,-21-29-15,-24-26 16,-18-10-16,-12 0 16,-16 6-1,-6-1 1,-8-5-16,-2-6 15,-1 9-15,2 14 16,2 19-16,3 25 16,-3 24-1,1 23 1,-3 24-16,-5 7 16,0 0-16,-4 74 15,-7-25 1,3 19-16,-1 14 15,7 24 1,0 8-16,10-2 16,12-9-16,17-7 15,14-4 1,19-5-16,20-1 16,11-8-1,15-10-15,20-9 16,30-14-1,14-12-15,20-11 16,13-8 0,1-14-16,10-14 15,8-11-15,-9-18 16,-5-28 0,-9-28-1,-23-18-15,-15-15 16,-17-22-16,-21-16 15,-33 9-15,-36 2 16,-36 7 0,-28 10-1,-22 18-15,-22 23 16,-8 27-16,4 28 16,6 25-1,11 23-15,8 13 16,10 13-1,4 8-15,4 5 16,8 5 0,0 0-16,-1 0 15,2-3 1,-5-4-16,5-7 16,-4-8-16,3-6 15,-1-11 1,3-3-16,3-4 15,-3 0 1,0 0-16,0 0 16,0 0-16,0 0 15,0 0 1,0 0 0,0 0-16,0 0 15,0 0-15,0 0 16,0 0-1,0 0-15,0 0 16,0 0 0,0 0-16,0 0 15,0 0-15,0 0 16,0 0 0,0 0-16,0 0 15,0 0 1,0 0-16,82 0 15,-75-8-15,1 1 16,2-2 0,7 1-1,1-10-15,11-3 16,6-8-16,11-4 16,8-6-1,13-4-15,15-1 16,1-1-1,2 0-15,-9 1 16,1-13-16,-9-13 16,-6-26-1,0-14 1,-4-9-16,-11-9 16,3-18-16,-8-6 15,-9 15 1,-6 2-16,-16 0 15,-4 2 1,-24 1-16,-30 4 16,-35-7-16,-28-24 15,-44 1 1,-56 8-16,-27 1 16,-31 11-1,10 23-15,35 37 16,38 38-16,44 33 15,42 29 1,39 20 0,34 11-16,30 5 15,17-5-15,15-2 16,10-7 0,11-6-16,4-10 15,8-12 1,13-9-16,9-9 15,16-15-15,28-17 16,16-12 0,9-11-1,4-5-15,8-4 16,-9 2-16,-12-4 16,-13-15-1,0-16-15,-10-15 16,-14-10-1,-20-15-15,-23-33 16,-31-13-16,-30-13 16,-32-21-1,-38 6-15,-46 5 16,-34 9 0,-13 21-16,0 40 15,-4 42-15,18 38 16,27 40-1,34 25 1,21 27-16,18 17 16,21 12-16,11 8 15,4 3 1,8 1-16,4 0 16,-5-10-1,2-1-15,-2-11 16,-1-12-16,1-9 15,-1-9 1,1-13 0,0-5-16,1-5 15,2 0-15,-7 0 16,0 0 0,0 0-16,0 0 15,0 0 1,0 0-16,0 0 15,0 0-15,0 0 16,0 0 0,0 0-1,85-93-15,-81 90 16,1 2-16,-1 1 16,-1 0-1,1 0-15,-4 0 16,0 0-1,0 0-15,0 0 16,0 0-16,0 0 16,0 0-1,0 0 1,0 0-16,0 0 16,0 0-16,0 0 15,0 0-15,0 0 16,0 0-1,0 0 1,0 0-16,0 0 16,0 0-16,0 0 15,0 0 1,0 0-16,0 0 16,0 0-1,90-26-15,-82 26 16,2-2-16,-3 2 15,1-2 1,-1 4 0,-1-4-16,-5 6 15,2-6-15,0-1 16,1-1 0,-4 4-16,0 0 15,0 0 1,0 0-16,0 0 15,0 0-15,0 0 16,0 0 0,0 0-1,0 0-15,0 0 16,0 0-16,0 0 16,0 0-1,0 0 1,0 0-16,0 0 15,0 0-15,0 0 16,0 0-16,0 0 16,0 0-1,0 0-15,0 0 16,0 0 0,0 0-16,0 0 15,0 0-15,0 0 16,0 0-1,0 0 1,0 0-16,0 0 16,0 0-16,0 0 15,0 0 1,0 0-16,104 74 16,-65-60-1,19 4-15,34 4 16,54 13-16,38 18 15,40 18 1,13 11-16,5 3 16,4-1-1,-5-3-15,-19-20 16,-9-12-16,-26-16 16,-32-23-1,-30-21 1,-21-31-16,0-45 15,2-41-15,-21-21 16,-21-35 0,-26-17-16,-12 16 15,-14 22 1,-17 33-16,7 20 16</inkml:trace>
  <inkml:trace contextRef="#ctx0" brushRef="#br2" timeOffset="42895.64">14107 10485 0,'0'0'0,"0"0"16,0 0-16,0 0 15,0 0 1,0 0-16,0 0 15,0 0 1,0 0-16,-12 111 16,-20-87-16,-14-3 15,-12 1 1,-15 1 0,-14-4-16,-29-8 15,-49-4-15,-26-23 16,-52-19-16,-22-24 15,-36-22 1,8-34 0,10-23-16,10 3 15,58-5-15,58-12 16,54 0 0,53 7-16,47 14 15,32 9 1,34 2-16,32 1 15,43 1-15,18 19 16,4 21 0,0 17-1,19 17-15,10 21 16,-12 18-16,-12 18 16,2 15-1,0 7-15,-20 5 16,-31-2-1,-22 8-15,-23-14 16,-13 4-16,-19-11 16,-18-3-1,-10 2 1,-14-3-16,-11 4 16,-8 7-16,-6-3 15,-4-3 1,-5 6-16,0-11 15,3 6 1,4-8-16,7-7 16,5-2-16,4 0 15,5-9 1,7-5 0,2 0-16,0-3 15,0 7-15,0 0 16,0 0-1,0 0-15,0 0 16,0 0 0,0 0-16,55-97 15,-49 84-15,1 1 16,0 3 0,-4-3-16,-1 3 15,0 0 1,1 2-16,-1 0 15,0 3-15,-2 4 16,0 0 0,0 0-16,0 0 15,0 0 1,0 0-16,0 0 16,0 0-1,0 0-15,0 0 16,0 0-1,0 0-15,0 0 16,0 0-16,0 0 16,0 0-1,0 0 1,0 0-16,0 0 16,0 0-16,0 0 15,0 0-15,0 0 16,0 0-1,0 0 1,0 0-16,0 0 16,0 0-16,0 0 15,0 0 1,0 0-16,-118 91 16,65-61-1,-21 7-15,-19 10 16,-15 6-16,5 7 15,11 0 1,10 15-16,14 14 16,10 19-1,17 5-15,9-6 16,9-3 0,6 18-16,9 37 15,14 19 1,10 51-16,10 23 15,3 15-15,6-14 16,-1-46 0,-4-55-16,-2-51 15,4-47 1,11-44-16,18-28 16,24-28-16,16-18 15,5-12 1,-2-6-1,-13-3-15,-9-7 16,-21 0-16,-15-6 16,-14 0-1,-11-10-15,-21-16 16,-7-12 0,-5 2-16,-4 22 15,-2 30-15,-3 30 16,1 27-1,-3 31 1,5 22-16,-3 19 16,0 20-16,3 1 15,4-1 1,3-4-16,7-7 16,5-16-1,2-6-15,4-12 16,0-7-16,4-2 15,3-8 1,1 1-16,-2-6 16,2 1-1,-1-1-15,-3 0 16,3 3 0,-5-3-16,-2 3 15,-2-2 1,-5 2-16,0 0 15,0-3-15,0 0 16,0 0 0,0 0-16,0 0 15,0 0 1,0 0-16,0 0 16,0 0-1,0 0-15,0 0 16,0 0-1,0 0-15,0 0 16,0 0-16,0 0 16,0 0-1,4 96-15,8-75 16,4 10 0,2 24-16,8 39 15,6 19-15,9-2 16,14 3-1,5-1-15,-2-1 16,12 1 0,9-13-16,11-15 15,16-17-15,12-10 16,10-15 0,15-1-1,18-3-15,9-7 16,7-13-16,17-5 15,1-15 1,-9-20-16,6-15 16,-9-17-1,-27-12-15,-28-17 16,-25-25 0,-25-17-16,-23-9 15,-33-2 1,-29-14-16,-18-22 15,-14 3-15,-8 8 16,1 4 0,16 20-16,9 30 15,10 30 1,8 37-16,3 37 16,3 2-16,-3 97 15,2 1 1,-4 8-1,4 12-15,-4 2 16,4 10-16,0 1 16,8-6-1,15-15-15,11-7 16,19-2 0,15-2-16,16 2 15,17-2-15,32-14 16,30-21-1,6-16-15,31-20 16,20-14 0,5-19-16,13-9 15,-9-22-15,-17-20 16,-13-19 0,-30-21-1,-23-10-15,-34-4 16,-18-13-16,-9-33 15,-16-24 1,-25 3-16,-28-8 16,-21 2-1,-12 29-15,-9 38 16,2 42 0,-3 35-16,1 32 15,2 7 1,-3 88-16,2-9 15,2 22-15,12 15 16,11 2 0,12 14-16,11 22 15,19 16 1,9-7-16,19 5 16,17 7-16,20-19 15,10-24 1,2-31-1,-4-28-15,-3-28 16,8-21-16,6-17 16,4-14-16,8-7 15,44-11 1,22-7 0,16-10-16,16-6 15,-14-20-15,5-21 16,-2-21-1,-26-11-15,-24-15 16,-24-24 0,-38-25-16,-47-5 15,-43-5-15,-42 3 16,-41 13 0,-31 34-1,-20 30-15,4 31 16,12 32-16,16 26 15,26 26 1,12 17-16,18 11 16,7 11-1,10 4-15,5-3 16,6-2-16,3-2 16,-1-4-1,4-7 1,0-4-16,2-3 15,2-4-15,-6-7 16,0-5 0,-1-1-16,-3-2 15,-2 1 1,-2-2-16,0 2 16,-2 0-16,-1 0 15,0 0 1,0 0-16,0 0 15,0 0 1,0 0-16,0 0 16,0 0-16,0 0 15,0 0 1,0 0 0,0 0-16,0 96 15,-1-71-15,-6 7 16,-4 14-1,-3 16-15,-4 16 16,-13 7 0,-9 24-16,-23 31 15,-17 25-15,-20 2 16,-20 20 0,-17 15-1,-28-13-15,-21-7 16,-1-8-16,-8-24 15,-1-30 1,21-36-16,15-38 16,4-41-1,-4-51-15,-6-78 16,-29-47-16,-5-60 16,22-30-1,20-28-15,30-9 16,25 17-1,28 6-15,29 26 16,25 48 0,22 52-16,23 48 15,12 43 1,20 45-16,12 32 16,5 27-16,-2 19 15,-11 13 1,-14 7-16,-21 4 15,-16-1 1,-11-6-16,-9-5 16,-6-14-16,3-12 15,1-9 1,6-13 0,0-9-16,9-9 15,5-11-15,4 0 16,6 0-1,-17 0-15,0 0 16,0 0 0,0 0-16,0 0 15,86-46-15,-80 43 16,-2 2 0,-4 1-1,0 0-15,0 0 16,0 0-16,0 0 15,0 0 1,-69 102-16,42-63 16,-17 23-1,-13 34-15,-14 27 16,-7 11-16,-4 23 16,0 29-1,4-11-15,-12-19 16,-6-18-1,-11-22-15,-8-25 16,3-33-16,-7-23 16,-5-32-1,0-35 1,1-28-16,6-21 16,-14-26-16,-4-44 15,7-38 1,13-4-16,26-23 15,24-1 1,27 25-16,24 37 16,27 31-16,23 35 15,28 33 1,21 29 0,11 27-16,9 16 15,-6 12-15,-21 6 16,-24 3-16,-25-1 15,-22-4 1,-7-4 0,-33-2-16,1-1 15,-7-1-15,-3 1 16,3-1 0,5 5-16,2 5 15,0 7 1,0 17-16,-5 31 15,-4 24-15,-5 5 16,-8 15 0,-13 18-1,-11-4-15,-16-15 16,-13-22-16,-9-18 16,-17-9-1,-21-19-15,-7-14 16,6-22-1,1-13-15,1-19 16,7-20-16,8-16 16,16-16-1,-3-8 1,8-9-16,10 0 16,22-11-16,16-15 15,19-7 1,19-3-16,13 10 15,7-2 1,0 4-16,11-3 16,8-3-16,6 5 15,0 18 1,4 11-16,-4 20 16,0 16-1,0 12-15,-6 14 16,2 7-1,-3 0-15,-3 0 16,-4 0 0,0 0-16,0 0 15,0 0-15,-11 106 16,8-95 0,-1-1-16,0-2 15,-1-1 1,3 0-16,2-7 15,0 0-15,0 0 16,0 0 0,0 0-1,0 0-15,0 0 16,0 0-16,0 0 16,0 0-1,0 0 1,0 0-16,0 0 15,0 0-15,0 0 16,0 0-16,0 0 16,0 0-1,0 0 1,0 0-16,0 0 16,0 0-16,0 0 15,0 0 1,0 0-16,0 0 15,0 0 1,0 0-16,0 0 16,0 0-16,0 0 15,64-149 1,-18 64 0,17-19-16,8-16 15,13-15-15,5-19 16,-5-10-16,-11-1 15,-15-12 1,-15-9 0,-15 0-16,-24 5 15,-11-14-15,-22 3 16,-22 9 0,-29 6-16,-21 15 15,-2 17 1,-4 37-16,8 32 15,10 35-15,13 27 16,19 22 0,15 18-1,20 12-15,11 7 16,12 1-16,12-6 16,2-1-1,3-7-15,0-7 16,-1-8-1,1-4-15,-4-8 16,1-5-16,-1-10 16,3 6-1,-6-3-15,7 0 16,-1 0 0,3 3-16,-1-6 15,10 6-15,4-6 16,7-1-1,17-3 1,20-5-16,19-9 16,11-8-16,-4-17 15,-2-30 1,-1-31-16,-15-21 16,-25-28-1,-35-38-15,-53-19 16,-32-25-16,-33-5 15,-35 4 1,-21 10 0,-2 38-16,23 48 15,25 55-15,27 43 16,23 36 0,21 27-16,18 21 15,13 12 1,1 11-16,4 0 15,3-3-15,0-3 16,0-9 0,-3-5-16,3-7 15,-3-13 1,-4-8-16,7-7 16,-4 0-16,-3 0 15,4 0 1,-1 0-1,-3 0-15,0 0 16,0 0-16,0 0 16,0 0-1,0 0 1,0 0-16,0 0 16,0 0-16,0 0 15,0 0-15,0 0 16,0 0-1,0 0 1,0 0-16,0 0 16,0 0-16,0 0 15,0 0 1,0 0-16,0 0 16,0 0-1,0 0-15,0 0 16,0 0-16,0 0 15,82 17 1,-80-16 0,3-2-16,-3 2 15,1-2-15,1 2 16,-4-1-16,0 0 16,0 0-1,0 0 1,0 0-16,0 0 15,0 0 1,0 0-16,0 0 16,0 0-1,0 0-15,0 0 16,0 0-16,0 0 16,89 113-1,-64-81-15,10 2 16,7 5-1,19-4-15,12 1 16,14-4-16,14-4 16,23-11-1,32-5-15,17-8 16,18-5 0,33-6-16,-12-10 15,0-5-15,0-3 16,-24-3-1,-30-11 1,-20-13-16,-28-8 16,-35-4-16,-29 7 15,-35 7 1,-21 14-16,-16 19 16,-13 17-1,-3 25-15,-5 14 16,2 14-16,1 8 15,4 3 1,3 1-16,5-5 16,12-10-1,6-4-15,12-2 16,4 2-16,14-1 16,16 2-1,25 3 1,35 6-16,29-3 15,28-10 1,30-16-16,13-22 16,2-24-1,12-24-15,-11-23 16,-23-12-16,-5-10 16,-9-9-1,-12-18-15,-29-4 16,-25 11-1,-37 19-15,-25 15 16,-21 30-16,-14 13 16,-16 23-1,-6 12-15,-3 10 16,-5 11 0,2 3-16,1 4 15,4 4-15,-1 3 16,1 1-1,6-2-15,-2 1 16,6-3 0,0-4-16,4 0 15,3-9 1,4-5-16,7-1 16,7-3-1,4-3-15,7-2 16,6 3-16,1-5 15,0 1 1,1-1-16,-1-2 16,-4 0-1,-4-5-15,-10 0 16,-3-7-16,-4-4 16,0-3-1,0-3 1,-49 2-16,27 1 15,-7 2-15,-2 7 16,-9 10 0,-16 8-16,-45 13 15,-42 19 1,-45 43-16,-30 55 16,15 30-16,10 53 15,22 19 1,33 20-1,32 12-15,43-34 16,33-23-16,32-39 16,23-38-16,23-49 15,21-38 1,21-35 0,17-35-16,12-24 15,16-13-15,28-13 16,1-10-1,-10 1-15,-23 6 16,-21 6 0,-31 8-16,-28 14 15,-31 10 1,-20 15-16,-22 1 16,-9 9-1,-5 11-15,-10 3 16,0 8-16,-4 4 15,0 6 1,-14 4-16,-39 9 16,-54 10-1,-29-5-15,-50 11 16,-8 13-16,-7 1 16,9 17-1,37 29 1,54 38-16,62 5 15,64 42-15,64 23 16,75 3 0,51 8-16,23-27 15,0-45 1,-1-43-16,-24-47 16,-35-35-16,-32-23 15,-32-23 1,-27-16-16,-19 0 15,-8-4 1,-13-1-16,3 7 16,-2 1-16,-3 4 15,3 2 1,-5 5 0,-6 0-16,1 4 15,-6 3-15,-1-2 16,-1 4-1,4 4-15,-3 3 16,10 0 0,4 4-16,5 0 15,12 3-15,9-4 16,2 3 0,6-6-1,-1 2-15,4-2 16,0 0-16,-2 0 15,-5 2 1,-3 0-16,-4 3 16,-5-3-1,-5 2-15,-1 3 16,-4-5-16,-3 1 16,0-6-1,0-4 1,0 0-16,0 0 15,0 0-15,0 0 16,0 0 0,-82 32-16,71-24 15,4 2 1,1 0-16,-1 1 16,3-4-16,4-7 15,0 0 1,0 0-16,0 0 15,0 0 1,0 0-16,-67 104 16,45-72-16,-3 2 15,-5 2 1,-2-4 0,0 4-16,1-4 15,6-9-15,7 0 16,7-9-1,4-3-15,7-11 16,0 0 0,0 0-16,0 0 15,39-103-15,-36 55 16,-30-43 0,-69-69-1,-70-54-15,-76-21 16,-41 6-16,-42 37 15,32 50 1,33 61-16,49 59 16,51 51-1,43 52-15,39 55 16,32 41-16,26-5 16,26-11-1,15-13-15,11-22 16,7-30-1,9-36-15,7-31 16,5-25-16,-2-23 16,6-13-1,6-10 1,-2-6-16,-3 0 16,-15 4-16,-11 1 15,-17 1 1,-9 6-16,-12-3 15,-5-18 1,-13-32-16,-15-28 16,-32-14-16,-27 9 15,-26 18 1,-22 2 0,-47 19-16,-17 14 15,-6 41-15,-20 35 16,12 37-1,27 22-15,19 28 16,33 34 0,32 27-16,29 5 15,31-19-15,18-16 16,14-8 0,11-19-16,3-17 15,3-17 1,4-21-16,0-15 15,0-14 1,4-10-16,-1-4 16,4-22-1,-3-2-15,3-5 16,0-16-16,-1 5 16,0-3-1,-1 1-15,-3 6 16,5 3-1,0 6-15,-1 4 16,-1 9-16,0 3 16,3 0-1,2 1 1,4-1-16,4 1 16,7-1-16,15-7 15,10 0 1,13-10-16,9-19 15,6-23 1,13-30-16,18-40 16,6-19-16,-5-34 15,-27-9 1,-36-10-16,-30-20 16,-48 14-1,-48 13-15,-47 32 16,-19 32-16,-8 41 15,-3 47 1,5 39 0,23 28-16,29 15 15,30 17-15,34 4 16,24-2 0,15-11-16,19-7 15,16-12 1,11-11-16,14-19 15,8-17-15,12-14 16,62-56 0,34-64-1,-6-40-15,-18-33 16,-12-25-16,-34-6 16,-30-6-1,-62 12-15,-59 16 16,-51 9-1,-64 33-15,-59 42 16,-19 46-16,-22 46 16,3 47-1,34 33 1,38 24-16,43 15 16,39 14-16,40 0 15,31-2-15,28 2 16,19-4-1,13-17 1,7-8-16,1-17 16,2-10-16,-9-9 15,-1-6 1,-7-4-16,0-7 16,-2 1-1,-2 0-15,-3-2 16,0 2-16,3 2 15,11-3 1,14-2 0,18 5-16,19-2 15,12 2-15,19 12 16,12 14 0,17 16-16,-3 23 15,-13 26 1,-5 26-16,11 15 15,9-1-15,-3-3 16,10-9 0,6-19-1,-7-25-15,-21-28 16,-19-22-16,-3-24 16,1-28-1,1-22-15,-4-71 16,-16-41-1,-22-23-15,-12-24 16,-21 11-16,-21 35 16,-15 45-1,-17 40 1,-7 39-16,-4 35 16,-4 36-16,4 35 15,-3 39-15,5 29 16,16 57-1,26 51 1,24-6-16,24-26 16,22-40-16,15-40 15,16-35 1,21-40-16,15-35 16,2-28-1,33-15-15,19-16 16,4-17-16,10-16 15,-19-16 1,-34 0 0,-41-4-16,-37 10 15,-38 10-15,-32 16 16,-32 6 0,-23 11-16,-19 17 15,-8 10 1,-7 14-16,6 18 15,7 11-15,10 9 16,11 6 0,10 5-16,15 1 15,7 7 1,11-4-16,3 1 16,5-3-1,5-2-15,4-2 16,4-1-1,1 1-15,9 5 16,15 12-16,16 4 16,19 3-1,8 0-15,6 11 16,22 0 0,28 6-16,6-1 15,1-8-15,18-9 16,2-21-1,-13-17 1,-8-17-16,-12-20 16,-5-11-16,-19-25 15,-19-14 1,24-19-16,62-47 16,-16-46-1,-13-19-15,-31 19 16,-44 36-16,-21 52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stackexchange.com/questions/1406919/how-many-legal-states-of-chess-exists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kymind.ai/wiki/deep-reinforcement-learning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incompleteideas.net/book/bookdraft2017nov5.pdf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n.ufpe.br/~tfl2/artificial-intelligence-modern-approach.9780131038059.25368.pdf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n.ufpe.br/~tfl2/artificial-intelligence-modern-approach.9780131038059.25368.pdf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n.ufpe.br/~tfl2/artificial-intelligence-modern-approach.9780131038059.25368.pdf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n.ufpe.br/~tfl2/artificial-intelligence-modern-approach.9780131038059.25368.pdf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stackexchange.com/questions/1406919/how-many-legal-states-of-chess-exists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stackexchange.com/questions/1406919/how-many-legal-states-of-chess-exists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https://math.stackexchange.com/questions/1406919/how-many-legal-states-of-chess-exists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78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https://thumbs.gfycat.com/BetterThankfulEnglishsetter-max-1mb.gif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52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https://skymind.ai/wiki/deep-reinforcement-learning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36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https://media.giphy.com/media/cT9tZDsVQL1II/giphy.gif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5771E-ACE4-4E07-8E0C-1453AA86529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0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https://assetstorev1-prd-cdn.unity3d.com/key-image/3887a860-dbac-447f-8358-732a955e0e19.jpg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26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http://incompleteideas.net/book/bookdraft2017nov5.pdf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85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https://www.cin.ufpe.br/~tfl2/artificial-intelligence-modern-approach.9780131038059.25368.pdf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5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https://www.cin.ufpe.br/~tfl2/artificial-intelligence-modern-approach.9780131038059.25368.pdf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64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https://www.cin.ufpe.br/~tfl2/artificial-intelligence-modern-approach.9780131038059.25368.pdf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0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https://www.cin.ufpe.br/~tfl2/artificial-intelligence-modern-approach.9780131038059.25368.pdf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70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https://math.stackexchange.com/questions/1406919/how-many-legal-states-of-chess-exists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04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https://math.stackexchange.com/questions/1406919/how-many-legal-states-of-chess-exists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7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2117-549F-4518-85E7-28D9DCAD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BD94-D756-407B-85C5-3EA89D54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09A3-2EFA-4A03-8313-462FC44E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EBE7-A3CB-43A3-80A5-0F30376BB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1DA91-1D50-4145-B234-086AD5A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78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7E3F-D621-4771-8CB8-C57E7C46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39FB0-02CA-4C5D-B8AF-040CD7CE1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3E3FC-E6D3-491B-95BD-7C218EB3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44441-F7BE-4E57-9DEF-EFA9823B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A0E9-02A5-4FF3-BE5D-15F8995AE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Font typeface="Dosis"/>
              <a:buNone/>
              <a:defRPr sz="3600" b="1">
                <a:solidFill>
                  <a:srgbClr val="38761D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trona"/>
              <a:buChar char="●"/>
              <a:defRPr sz="180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6" r:id="rId3"/>
    <p:sldLayoutId id="2147483657" r:id="rId4"/>
    <p:sldLayoutId id="2147483660" r:id="rId5"/>
    <p:sldLayoutId id="214748366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customXml" Target="../ink/ink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customXml" Target="../ink/ink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customXml" Target="../ink/ink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customXml" Target="../ink/ink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customXml" Target="../ink/ink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customXml" Target="../ink/ink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Neural Networks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David Quigley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CSCI 4622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2022 Spring</a:t>
            </a:r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EBBF35A-58E1-4FC8-B6E2-0FBC421AA617}"/>
                  </a:ext>
                </a:extLst>
              </p14:cNvPr>
              <p14:cNvContentPartPr/>
              <p14:nvPr/>
            </p14:nvContentPartPr>
            <p14:xfrm>
              <a:off x="7201800" y="1684440"/>
              <a:ext cx="1425600" cy="1125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EBBF35A-58E1-4FC8-B6E2-0FBC421AA6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2440" y="1675080"/>
                <a:ext cx="1444320" cy="1144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E6B1-EBE0-4329-B2FB-BB5A0C6E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Reward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6B120-9395-4FCA-9E91-59C5DA800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Reward – An intermediate measure of success / failure towards the Goal</a:t>
            </a:r>
          </a:p>
          <a:p>
            <a:pPr marL="0" indent="0">
              <a:buNone/>
            </a:pPr>
            <a:r>
              <a:rPr lang="en-US" dirty="0"/>
              <a:t>Immediate &amp; Future Rewards must </a:t>
            </a:r>
            <a:r>
              <a:rPr lang="en-US" i="1" dirty="0"/>
              <a:t>both</a:t>
            </a:r>
            <a:r>
              <a:rPr lang="en-US" dirty="0"/>
              <a:t> be considered</a:t>
            </a:r>
          </a:p>
          <a:p>
            <a:pPr marL="0" indent="0">
              <a:buNone/>
            </a:pPr>
            <a:r>
              <a:rPr lang="en-US" dirty="0"/>
              <a:t>Value (V) – The expected long-term return of the current state (in terms of our policy </a:t>
            </a:r>
            <a:r>
              <a:rPr lang="el-GR" dirty="0"/>
              <a:t>π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V(S) = Immediate Reward +</a:t>
            </a:r>
          </a:p>
          <a:p>
            <a:pPr marL="0" indent="0">
              <a:buNone/>
            </a:pPr>
            <a:r>
              <a:rPr lang="en-US" dirty="0"/>
              <a:t>(Future Reward * Discount Factor)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AC2702BC-175F-4109-AAE1-F31B8A369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121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DBA1-A194-406F-8D99-404C46F44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8B69-9915-439B-B485-D5785B767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variety of factors can be given positive value</a:t>
            </a:r>
          </a:p>
          <a:p>
            <a:pPr marL="0" indent="0">
              <a:buNone/>
            </a:pPr>
            <a:r>
              <a:rPr lang="en-US" dirty="0"/>
              <a:t>	- distance to target</a:t>
            </a:r>
          </a:p>
          <a:p>
            <a:pPr marL="0" indent="0">
              <a:buNone/>
            </a:pPr>
            <a:r>
              <a:rPr lang="en-US" dirty="0"/>
              <a:t>	- existing intermediate rewards</a:t>
            </a:r>
          </a:p>
          <a:p>
            <a:pPr marL="0" indent="0">
              <a:buNone/>
            </a:pPr>
            <a:r>
              <a:rPr lang="en-US" dirty="0"/>
              <a:t>		- chess: removing an enemy piece</a:t>
            </a:r>
          </a:p>
          <a:p>
            <a:pPr marL="0" indent="0">
              <a:buNone/>
            </a:pPr>
            <a:r>
              <a:rPr lang="en-US" dirty="0"/>
              <a:t>		- video game: coin, powerup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36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DBA1-A194-406F-8D99-404C46F44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8B69-9915-439B-B485-D5785B767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variety of factors can be given negative value</a:t>
            </a:r>
          </a:p>
          <a:p>
            <a:pPr marL="0" indent="0">
              <a:buNone/>
            </a:pPr>
            <a:r>
              <a:rPr lang="en-US" dirty="0"/>
              <a:t>	- bad “goals”</a:t>
            </a:r>
          </a:p>
          <a:p>
            <a:pPr marL="0" indent="0">
              <a:buNone/>
            </a:pPr>
            <a:r>
              <a:rPr lang="en-US" dirty="0"/>
              <a:t>		- game over, putting yourself into checkmate</a:t>
            </a:r>
          </a:p>
        </p:txBody>
      </p:sp>
    </p:spTree>
    <p:extLst>
      <p:ext uri="{BB962C8B-B14F-4D97-AF65-F5344CB8AC3E}">
        <p14:creationId xmlns:p14="http://schemas.microsoft.com/office/powerpoint/2010/main" val="865875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DBA1-A194-406F-8D99-404C46F44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8B69-9915-439B-B485-D5785B767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variety of factors can be given negative value</a:t>
            </a:r>
          </a:p>
          <a:p>
            <a:pPr marL="0" indent="0">
              <a:buNone/>
            </a:pPr>
            <a:r>
              <a:rPr lang="en-US" dirty="0"/>
              <a:t>	- bad “goals”</a:t>
            </a:r>
          </a:p>
          <a:p>
            <a:pPr marL="0" indent="0">
              <a:buNone/>
            </a:pPr>
            <a:r>
              <a:rPr lang="en-US" dirty="0"/>
              <a:t>		- game over, putting yourself into checkmate</a:t>
            </a:r>
          </a:p>
          <a:p>
            <a:pPr marL="0" indent="0">
              <a:buNone/>
            </a:pPr>
            <a:r>
              <a:rPr lang="en-US" dirty="0"/>
              <a:t>	- bad intermediate moves</a:t>
            </a:r>
          </a:p>
          <a:p>
            <a:pPr marL="0" indent="0">
              <a:buNone/>
            </a:pPr>
            <a:r>
              <a:rPr lang="en-US" dirty="0"/>
              <a:t>		- losing a piece</a:t>
            </a:r>
          </a:p>
        </p:txBody>
      </p:sp>
    </p:spTree>
    <p:extLst>
      <p:ext uri="{BB962C8B-B14F-4D97-AF65-F5344CB8AC3E}">
        <p14:creationId xmlns:p14="http://schemas.microsoft.com/office/powerpoint/2010/main" val="547462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DBA1-A194-406F-8D99-404C46F44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8B69-9915-439B-B485-D5785B767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variety of factors can be given negative value</a:t>
            </a:r>
          </a:p>
          <a:p>
            <a:pPr marL="0" indent="0">
              <a:buNone/>
            </a:pPr>
            <a:r>
              <a:rPr lang="en-US" dirty="0"/>
              <a:t>	- bad “goals”</a:t>
            </a:r>
          </a:p>
          <a:p>
            <a:pPr marL="0" indent="0">
              <a:buNone/>
            </a:pPr>
            <a:r>
              <a:rPr lang="en-US" dirty="0"/>
              <a:t>		- game over, putting yourself into checkmate</a:t>
            </a:r>
          </a:p>
          <a:p>
            <a:pPr marL="0" indent="0">
              <a:buNone/>
            </a:pPr>
            <a:r>
              <a:rPr lang="en-US" dirty="0"/>
              <a:t>	- bad intermediate moves</a:t>
            </a:r>
          </a:p>
          <a:p>
            <a:pPr marL="0" indent="0">
              <a:buNone/>
            </a:pPr>
            <a:r>
              <a:rPr lang="en-US" dirty="0"/>
              <a:t>		- losing a piece</a:t>
            </a:r>
          </a:p>
          <a:p>
            <a:pPr marL="0" indent="0">
              <a:buNone/>
            </a:pPr>
            <a:r>
              <a:rPr lang="en-US" dirty="0"/>
              <a:t>	- effort</a:t>
            </a:r>
          </a:p>
          <a:p>
            <a:pPr marL="0" indent="0">
              <a:buNone/>
            </a:pPr>
            <a:r>
              <a:rPr lang="en-US" dirty="0"/>
              <a:t>		- any move can have cost</a:t>
            </a:r>
          </a:p>
        </p:txBody>
      </p:sp>
    </p:spTree>
    <p:extLst>
      <p:ext uri="{BB962C8B-B14F-4D97-AF65-F5344CB8AC3E}">
        <p14:creationId xmlns:p14="http://schemas.microsoft.com/office/powerpoint/2010/main" val="3553372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100B-A1C4-4FED-8540-740CE5E6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7F9B4-97FB-4760-AAF5-56DAA982F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Black is considering two options</a:t>
            </a:r>
          </a:p>
          <a:p>
            <a:pPr marL="0" indent="0">
              <a:buNone/>
            </a:pPr>
            <a:r>
              <a:rPr lang="en-US" dirty="0"/>
              <a:t>	- Knight to F2</a:t>
            </a:r>
          </a:p>
          <a:p>
            <a:pPr marL="0" indent="0">
              <a:buNone/>
            </a:pPr>
            <a:r>
              <a:rPr lang="en-US" dirty="0"/>
              <a:t>	- Queen to D5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we value capturing pieces highly?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we avoid risk?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5 moves out???</a:t>
            </a:r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7F5497FA-F5A6-486B-A634-04DAC0EE9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C74501C-CA13-4F11-A083-7C552F594DC2}"/>
                  </a:ext>
                </a:extLst>
              </p14:cNvPr>
              <p14:cNvContentPartPr/>
              <p14:nvPr/>
            </p14:nvContentPartPr>
            <p14:xfrm>
              <a:off x="3524760" y="119520"/>
              <a:ext cx="5331240" cy="4748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C74501C-CA13-4F11-A083-7C552F594D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15400" y="110160"/>
                <a:ext cx="5349960" cy="476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1811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35624D-AB52-42AD-87BB-A8434B36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Wednesday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222D3E-F0F2-4E53-81F6-6CDE220D4C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5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A8585A-0126-4220-A003-819D9AC9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D815EC-AA71-43E7-92E3-B658D8A2C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Set 3: </a:t>
            </a:r>
            <a:r>
              <a:rPr lang="en-US" strike="sngStrike" dirty="0"/>
              <a:t>3/14</a:t>
            </a:r>
            <a:r>
              <a:rPr lang="en-US" dirty="0"/>
              <a:t> 3/16 @ 11:59PM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Project Milestone 3: Due 4/8</a:t>
            </a:r>
          </a:p>
          <a:p>
            <a:pPr lvl="1"/>
            <a:r>
              <a:rPr lang="en-US" dirty="0"/>
              <a:t>Just a check-in, integrating feedback, etc.</a:t>
            </a:r>
          </a:p>
          <a:p>
            <a:endParaRPr lang="en-US" dirty="0"/>
          </a:p>
          <a:p>
            <a:r>
              <a:rPr lang="en-US" dirty="0"/>
              <a:t>PS4 Not Yet Released</a:t>
            </a:r>
          </a:p>
          <a:p>
            <a:pPr lvl="1"/>
            <a:r>
              <a:rPr lang="en-US" dirty="0"/>
              <a:t>Will be later today, we will discuss details on Friday</a:t>
            </a:r>
          </a:p>
          <a:p>
            <a:endParaRPr lang="en-US" dirty="0"/>
          </a:p>
          <a:p>
            <a:r>
              <a:rPr lang="en-US" dirty="0"/>
              <a:t>Grades in Class…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286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4DD6-24F4-4D14-9265-83671D68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A88A4-DC8C-4725-A123-CA84FC49B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Agent – A decision-making entity</a:t>
            </a:r>
          </a:p>
          <a:p>
            <a:pPr marL="0" indent="0">
              <a:buNone/>
            </a:pPr>
            <a:r>
              <a:rPr lang="en-US" dirty="0"/>
              <a:t>Environment – The space in which the Agent is making decisions</a:t>
            </a:r>
          </a:p>
          <a:p>
            <a:pPr marL="0" indent="0">
              <a:buNone/>
            </a:pPr>
            <a:r>
              <a:rPr lang="en-US" dirty="0"/>
              <a:t>State (S) – The current status of the Environment</a:t>
            </a:r>
          </a:p>
          <a:p>
            <a:pPr marL="0" indent="0">
              <a:buNone/>
            </a:pPr>
            <a:r>
              <a:rPr lang="en-US" dirty="0"/>
              <a:t>Goal – An eventual outcome sought by the Agent</a:t>
            </a:r>
          </a:p>
          <a:p>
            <a:pPr marL="0" indent="0">
              <a:buNone/>
            </a:pPr>
            <a:r>
              <a:rPr lang="en-US" dirty="0"/>
              <a:t>Reward (R) – Intermediate measure of success/failure towards the Goal</a:t>
            </a:r>
          </a:p>
          <a:p>
            <a:pPr marL="0" indent="0">
              <a:buNone/>
            </a:pPr>
            <a:r>
              <a:rPr lang="en-US" dirty="0"/>
              <a:t>Action (A) – The options available to the Agent to change the State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8FEE15D7-B2CC-415B-894C-F128B646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6688EB3-767C-498D-B92B-478E66F3C9B4}"/>
                  </a:ext>
                </a:extLst>
              </p14:cNvPr>
              <p14:cNvContentPartPr/>
              <p14:nvPr/>
            </p14:nvContentPartPr>
            <p14:xfrm>
              <a:off x="5598000" y="1700280"/>
              <a:ext cx="1872360" cy="1616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6688EB3-767C-498D-B92B-478E66F3C9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8640" y="1690920"/>
                <a:ext cx="1891080" cy="163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9736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E6B1-EBE0-4329-B2FB-BB5A0C6E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Reward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6B120-9395-4FCA-9E91-59C5DA800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Reward – An intermediate measure of success / failure towards the Goal</a:t>
            </a:r>
          </a:p>
          <a:p>
            <a:pPr marL="0" indent="0">
              <a:buNone/>
            </a:pPr>
            <a:r>
              <a:rPr lang="en-US" dirty="0"/>
              <a:t>Immediate &amp; Future Rewards must </a:t>
            </a:r>
            <a:r>
              <a:rPr lang="en-US" i="1" dirty="0"/>
              <a:t>both</a:t>
            </a:r>
            <a:r>
              <a:rPr lang="en-US" dirty="0"/>
              <a:t> be considered</a:t>
            </a:r>
          </a:p>
          <a:p>
            <a:pPr marL="0" indent="0">
              <a:buNone/>
            </a:pPr>
            <a:r>
              <a:rPr lang="en-US" dirty="0"/>
              <a:t>Value (V) – The expected long-term return of the current state (in terms of our policy </a:t>
            </a:r>
            <a:r>
              <a:rPr lang="el-GR" dirty="0"/>
              <a:t>π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V(S) = Immediate Reward +</a:t>
            </a:r>
          </a:p>
          <a:p>
            <a:pPr marL="0" indent="0">
              <a:buNone/>
            </a:pPr>
            <a:r>
              <a:rPr lang="en-US" dirty="0"/>
              <a:t>(Future Reward * Discount Factor)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AC2702BC-175F-4109-AAE1-F31B8A369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728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A8585A-0126-4220-A003-819D9AC9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D815EC-AA71-43E7-92E3-B658D8A2C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Set 3: </a:t>
            </a:r>
            <a:r>
              <a:rPr lang="en-US" strike="sngStrike" dirty="0"/>
              <a:t>3/14</a:t>
            </a:r>
            <a:r>
              <a:rPr lang="en-US" dirty="0"/>
              <a:t> 3/16 @ 11:59PM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Project Milestone 3: Due 4/8</a:t>
            </a:r>
          </a:p>
          <a:p>
            <a:pPr lvl="1"/>
            <a:r>
              <a:rPr lang="en-US" dirty="0"/>
              <a:t>Just a check-in, integrating feedback, etc.</a:t>
            </a:r>
          </a:p>
          <a:p>
            <a:endParaRPr lang="en-US" dirty="0"/>
          </a:p>
          <a:p>
            <a:r>
              <a:rPr lang="en-US" dirty="0"/>
              <a:t>Exam 1: Feedback Returned</a:t>
            </a:r>
          </a:p>
          <a:p>
            <a:endParaRPr lang="en-US" dirty="0"/>
          </a:p>
          <a:p>
            <a:r>
              <a:rPr lang="en-US" dirty="0"/>
              <a:t>Grades in Class…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238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19BAF-77CE-4D63-A055-35CE95BF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Reward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A8407-A9FD-487B-A40E-8B54F7825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014661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possible action can generate a Value (V)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593F1-7D94-4E20-A961-FFFF5B153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311" y="1369219"/>
            <a:ext cx="3872039" cy="35257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A3CFF6B-9268-4E99-AE0E-A5C60A005170}"/>
                  </a:ext>
                </a:extLst>
              </p14:cNvPr>
              <p14:cNvContentPartPr/>
              <p14:nvPr/>
            </p14:nvContentPartPr>
            <p14:xfrm>
              <a:off x="6644880" y="1422360"/>
              <a:ext cx="1604160" cy="1324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A3CFF6B-9268-4E99-AE0E-A5C60A0051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35520" y="1413000"/>
                <a:ext cx="1622880" cy="134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6439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19BAF-77CE-4D63-A055-35CE95BF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Reward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A8407-A9FD-487B-A40E-8B54F7825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014661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possible action can generate a Value (V)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Q-Value is the long-term return of a (State, Action) pair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593F1-7D94-4E20-A961-FFFF5B153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311" y="1369219"/>
            <a:ext cx="3872039" cy="35257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8B607A7-971C-4E4F-8DF4-F3338B3C31E9}"/>
                  </a:ext>
                </a:extLst>
              </p14:cNvPr>
              <p14:cNvContentPartPr/>
              <p14:nvPr/>
            </p14:nvContentPartPr>
            <p14:xfrm>
              <a:off x="6293520" y="1523160"/>
              <a:ext cx="2080080" cy="1074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8B607A7-971C-4E4F-8DF4-F3338B3C31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4160" y="1513800"/>
                <a:ext cx="2098800" cy="109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8313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100B-A1C4-4FED-8540-740CE5E6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~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7F9B4-97FB-4760-AAF5-56DAA982F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 maps state + action = reward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From a state, choose the action with the best Q Value!</a:t>
            </a:r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7F5497FA-F5A6-486B-A634-04DAC0EE9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439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100B-A1C4-4FED-8540-740CE5E6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~ Final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7F9B4-97FB-4760-AAF5-56DAA982F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 maps state + action = reward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From a state, choose the action with the best Q Value!</a:t>
            </a:r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7F5497FA-F5A6-486B-A634-04DAC0EE9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E38D4EF-FE38-480C-B125-5D0E991ECA88}"/>
                  </a:ext>
                </a:extLst>
              </p14:cNvPr>
              <p14:cNvContentPartPr/>
              <p14:nvPr/>
            </p14:nvContentPartPr>
            <p14:xfrm>
              <a:off x="4746960" y="855360"/>
              <a:ext cx="3551760" cy="3996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E38D4EF-FE38-480C-B125-5D0E991ECA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7600" y="846000"/>
                <a:ext cx="3570480" cy="401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5853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72BB-F8A5-46DD-A805-64326021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A183B-F4C2-48D3-9080-3FD540120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537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72BB-F8A5-46DD-A805-64326021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A183B-F4C2-48D3-9080-3FD540120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have two feature sets to optimize</a:t>
            </a:r>
          </a:p>
          <a:p>
            <a:pPr marL="0" indent="0">
              <a:buNone/>
            </a:pPr>
            <a:r>
              <a:rPr lang="en-US" dirty="0"/>
              <a:t>	- Values for states</a:t>
            </a:r>
          </a:p>
          <a:p>
            <a:pPr marL="0" indent="0">
              <a:buNone/>
            </a:pPr>
            <a:r>
              <a:rPr lang="en-US" dirty="0"/>
              <a:t>	- Policies for how to 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67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72BB-F8A5-46DD-A805-64326021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A183B-F4C2-48D3-9080-3FD540120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have two feature sets to optimize</a:t>
            </a:r>
          </a:p>
          <a:p>
            <a:pPr marL="0" indent="0">
              <a:buNone/>
            </a:pPr>
            <a:r>
              <a:rPr lang="en-US" dirty="0"/>
              <a:t>	- Values for states</a:t>
            </a:r>
          </a:p>
          <a:p>
            <a:pPr marL="0" indent="0">
              <a:buNone/>
            </a:pPr>
            <a:r>
              <a:rPr lang="en-US" dirty="0"/>
              <a:t>	- Policies for how to 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à la Backpropagation, let’s iterate through each one in turn!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91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2AA0-C182-4692-9A2A-CDA84601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a Probabilistic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67810-C6A9-456E-AD0D-D16842F1B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943162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Consider a maze world. How will our agent get from start to goal, without hitting doom?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E06EE-68B2-490C-AD48-F46B32A6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189" y="1661518"/>
            <a:ext cx="3943162" cy="267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07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2AA0-C182-4692-9A2A-CDA84601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a Probabilistic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67810-C6A9-456E-AD0D-D16842F1B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943162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Consider a maze world. How will our agent get from start to goal, without hitting doom?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(Yes, we could write a set of instructions for this world. But it could get too complicated, especially in a bigger world!)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E06EE-68B2-490C-AD48-F46B32A6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189" y="1661518"/>
            <a:ext cx="3943162" cy="26789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0E2CFB5-B2F7-48F1-AAE2-787491CE6E93}"/>
                  </a:ext>
                </a:extLst>
              </p14:cNvPr>
              <p14:cNvContentPartPr/>
              <p14:nvPr/>
            </p14:nvContentPartPr>
            <p14:xfrm>
              <a:off x="4010760" y="1255320"/>
              <a:ext cx="4460400" cy="3409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0E2CFB5-B2F7-48F1-AAE2-787491CE6E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1400" y="1245960"/>
                <a:ext cx="4479120" cy="342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7999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2AA0-C182-4692-9A2A-CDA84601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a Probabilistic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67810-C6A9-456E-AD0D-D16842F1B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943162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Consider a maze world. How will our agent get from start to goal, without hitting doom?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Move at random into a new space!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E06EE-68B2-490C-AD48-F46B32A6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189" y="1661518"/>
            <a:ext cx="3943162" cy="267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89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8BFBB9-26F6-4B2F-BEDE-C0E46CA20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Neural Nets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594B51-FEF9-4DF0-BB0A-61E167454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E76ED1-8DD1-4261-B45F-29292475CF5F}"/>
                  </a:ext>
                </a:extLst>
              </p14:cNvPr>
              <p14:cNvContentPartPr/>
              <p14:nvPr/>
            </p14:nvContentPartPr>
            <p14:xfrm>
              <a:off x="4495320" y="104760"/>
              <a:ext cx="4624200" cy="3940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E76ED1-8DD1-4261-B45F-29292475CF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5960" y="95400"/>
                <a:ext cx="4642920" cy="39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968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5AEF-779A-4C53-A394-69C14C91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Updating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DB2A-2C5F-4E75-AD28-0C6B62E67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F243F-8EF1-4B6A-AFC3-F371E00F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3" y="2411017"/>
            <a:ext cx="7000875" cy="22217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4E3780-DB52-4822-A67F-6E663990424D}"/>
              </a:ext>
            </a:extLst>
          </p:cNvPr>
          <p:cNvSpPr/>
          <p:nvPr/>
        </p:nvSpPr>
        <p:spPr>
          <a:xfrm>
            <a:off x="5839486" y="2464807"/>
            <a:ext cx="2349374" cy="2167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26642C2-F285-42D7-B527-BBFF87435025}"/>
                  </a:ext>
                </a:extLst>
              </p14:cNvPr>
              <p14:cNvContentPartPr/>
              <p14:nvPr/>
            </p14:nvContentPartPr>
            <p14:xfrm>
              <a:off x="3465720" y="3127320"/>
              <a:ext cx="2520000" cy="1279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26642C2-F285-42D7-B527-BBFF874350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6360" y="3117960"/>
                <a:ext cx="2538720" cy="129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7958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5AEF-779A-4C53-A394-69C14C91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Updating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DB2A-2C5F-4E75-AD28-0C6B62E67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Calculate out the probability of success or failure at each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F243F-8EF1-4B6A-AFC3-F371E00F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3" y="2411017"/>
            <a:ext cx="7000875" cy="22217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4E3780-DB52-4822-A67F-6E663990424D}"/>
              </a:ext>
            </a:extLst>
          </p:cNvPr>
          <p:cNvSpPr/>
          <p:nvPr/>
        </p:nvSpPr>
        <p:spPr>
          <a:xfrm>
            <a:off x="5839486" y="2464807"/>
            <a:ext cx="2349374" cy="2167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C98766C-397A-4B15-8CD8-2D02CC4DEDB2}"/>
                  </a:ext>
                </a:extLst>
              </p14:cNvPr>
              <p14:cNvContentPartPr/>
              <p14:nvPr/>
            </p14:nvContentPartPr>
            <p14:xfrm>
              <a:off x="3185640" y="2257200"/>
              <a:ext cx="2340360" cy="2223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C98766C-397A-4B15-8CD8-2D02CC4DED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76280" y="2247840"/>
                <a:ext cx="2359080" cy="224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8589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5AEF-779A-4C53-A394-69C14C91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Updating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DB2A-2C5F-4E75-AD28-0C6B62E67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Calculate out the probability of success or failure at each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F243F-8EF1-4B6A-AFC3-F371E00F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3" y="2417308"/>
            <a:ext cx="7000875" cy="22217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E5CEA82-EF9C-4497-84AF-92E8AFE34CC8}"/>
                  </a:ext>
                </a:extLst>
              </p14:cNvPr>
              <p14:cNvContentPartPr/>
              <p14:nvPr/>
            </p14:nvContentPartPr>
            <p14:xfrm>
              <a:off x="2898000" y="857880"/>
              <a:ext cx="4365360" cy="4021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E5CEA82-EF9C-4497-84AF-92E8AFE34C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8640" y="848520"/>
                <a:ext cx="4384080" cy="404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5689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5AEF-779A-4C53-A394-69C14C91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Updating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DB2A-2C5F-4E75-AD28-0C6B62E67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use this approach to feed back into your decision policies!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F243F-8EF1-4B6A-AFC3-F371E00F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3" y="2417308"/>
            <a:ext cx="7000875" cy="22217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C317D28-9735-4809-8648-6DC535122907}"/>
                  </a:ext>
                </a:extLst>
              </p14:cNvPr>
              <p14:cNvContentPartPr/>
              <p14:nvPr/>
            </p14:nvContentPartPr>
            <p14:xfrm>
              <a:off x="4843080" y="1420920"/>
              <a:ext cx="3362400" cy="2263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C317D28-9735-4809-8648-6DC5351229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3720" y="1411560"/>
                <a:ext cx="3381120" cy="228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2113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9D68-76C1-406B-92AF-E61B10DB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17AFB-82FE-4BB7-86BA-948238F2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Dealing with the problem of scale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Choosing our “features” to represent state</a:t>
            </a:r>
          </a:p>
          <a:p>
            <a:pPr marL="0" indent="0">
              <a:buNone/>
            </a:pPr>
            <a:r>
              <a:rPr lang="en-US" dirty="0"/>
              <a:t>	 - easy in games, </a:t>
            </a:r>
            <a:r>
              <a:rPr lang="en-US" i="1" dirty="0"/>
              <a:t>hard</a:t>
            </a:r>
            <a:r>
              <a:rPr lang="en-US" dirty="0"/>
              <a:t> in the real world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192856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A4D2-CE9C-4EA9-A930-F194261B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26533-BA43-4D1C-B397-054FADDC5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many States are there in the game of chess?</a:t>
            </a:r>
          </a:p>
        </p:txBody>
      </p:sp>
    </p:spTree>
    <p:extLst>
      <p:ext uri="{BB962C8B-B14F-4D97-AF65-F5344CB8AC3E}">
        <p14:creationId xmlns:p14="http://schemas.microsoft.com/office/powerpoint/2010/main" val="175767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A4D2-CE9C-4EA9-A930-F194261B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26533-BA43-4D1C-B397-054FADDC5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many States are there in the game of chess?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7.7 * 10</a:t>
            </a:r>
            <a:r>
              <a:rPr lang="en-US" baseline="30000" dirty="0"/>
              <a:t>45</a:t>
            </a:r>
            <a:r>
              <a:rPr lang="en-US" dirty="0"/>
              <a:t> according to John Tromp…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much memory storage do you have?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369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A4D2-CE9C-4EA9-A930-F194261B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26533-BA43-4D1C-B397-054FADDC5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many States are there in the game of chess?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7.7 * 10</a:t>
            </a:r>
            <a:r>
              <a:rPr lang="en-US" baseline="30000" dirty="0"/>
              <a:t>45</a:t>
            </a:r>
            <a:r>
              <a:rPr lang="en-US" dirty="0"/>
              <a:t> according to John Tromp…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much memory storage do you have?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5e11(500 GB)? 1e12(1TB)?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We’re not approaching the storage capacity to actually hold all states!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6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AD33-2223-453C-8136-1EB5E7E8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– Monte Carlo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23E60-E7E0-452C-A203-3845C2C44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Instead of mapping out the full probability space, let’s generate a bunch of sample uses of our policy (to end-state) and use the outcomes to determine value!</a:t>
            </a:r>
          </a:p>
        </p:txBody>
      </p:sp>
      <p:pic>
        <p:nvPicPr>
          <p:cNvPr id="1026" name="Picture 2" descr="Image result for doctor strange infinity war gif">
            <a:extLst>
              <a:ext uri="{FF2B5EF4-FFF2-40B4-BE49-F238E27FC236}">
                <a16:creationId xmlns:a16="http://schemas.microsoft.com/office/drawing/2014/main" id="{E288AB3A-685D-4611-8264-85E3692C98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002" y="2623951"/>
            <a:ext cx="4861997" cy="200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910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2AA0-C182-4692-9A2A-CDA84601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Monte Carlo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67810-C6A9-456E-AD0D-D16842F1B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943162" cy="32635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E06EE-68B2-490C-AD48-F46B32A6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189" y="1661518"/>
            <a:ext cx="3943162" cy="26789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7D8D6FE-0593-4209-9EB3-789CE1617A32}"/>
                  </a:ext>
                </a:extLst>
              </p14:cNvPr>
              <p14:cNvContentPartPr/>
              <p14:nvPr/>
            </p14:nvContentPartPr>
            <p14:xfrm>
              <a:off x="2295360" y="1443960"/>
              <a:ext cx="5827680" cy="3667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7D8D6FE-0593-4209-9EB3-789CE1617A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6000" y="1434600"/>
                <a:ext cx="5846400" cy="368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338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7D0481-247B-495B-96C3-4B5C0D27B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03687-436A-49A0-BEBC-429FA4A0D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learn everything in one lecture*</a:t>
            </a:r>
          </a:p>
        </p:txBody>
      </p:sp>
    </p:spTree>
    <p:extLst>
      <p:ext uri="{BB962C8B-B14F-4D97-AF65-F5344CB8AC3E}">
        <p14:creationId xmlns:p14="http://schemas.microsoft.com/office/powerpoint/2010/main" val="19114411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5DE19-8ABE-40DD-BD14-F1F111644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– Temporal Differences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D1863-1077-4676-9967-BCE9EE110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Instead of updating our value based on end-probability, we should update our value based on t+1’s probability </a:t>
            </a:r>
          </a:p>
        </p:txBody>
      </p:sp>
      <p:pic>
        <p:nvPicPr>
          <p:cNvPr id="4" name="Picture 2" descr="Image result for doctor strange infinity war gif">
            <a:extLst>
              <a:ext uri="{FF2B5EF4-FFF2-40B4-BE49-F238E27FC236}">
                <a16:creationId xmlns:a16="http://schemas.microsoft.com/office/drawing/2014/main" id="{E70E71F0-38EF-45F8-B0D8-46B4CB709F5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002" y="2623951"/>
            <a:ext cx="4861997" cy="200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91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ABB7A-3A3E-401C-98E6-C79CEBFA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vs. Temporal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97985-1FB2-4333-9842-9C624145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DE131-2832-4872-9689-8A048E70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91" y="1422202"/>
            <a:ext cx="7693819" cy="31575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11AFC9-21D6-4C87-97B6-0176CE8AA657}"/>
                  </a:ext>
                </a:extLst>
              </p14:cNvPr>
              <p14:cNvContentPartPr/>
              <p14:nvPr/>
            </p14:nvContentPartPr>
            <p14:xfrm>
              <a:off x="1666440" y="1089720"/>
              <a:ext cx="5750280" cy="2458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11AFC9-21D6-4C87-97B6-0176CE8AA6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7080" y="1080360"/>
                <a:ext cx="5769000" cy="247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1609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2AA0-C182-4692-9A2A-CDA84601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Temporal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67810-C6A9-456E-AD0D-D16842F1B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943162" cy="32635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E06EE-68B2-490C-AD48-F46B32A6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189" y="1661518"/>
            <a:ext cx="3943162" cy="267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93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9D68-76C1-406B-92AF-E61B10DB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17AFB-82FE-4BB7-86BA-948238F2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Dealing with the problem of scale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Choosing our “features” to represent state</a:t>
            </a:r>
          </a:p>
          <a:p>
            <a:pPr marL="0" indent="0">
              <a:buNone/>
            </a:pPr>
            <a:r>
              <a:rPr lang="en-US" dirty="0"/>
              <a:t>	 - easy in games, </a:t>
            </a:r>
            <a:r>
              <a:rPr lang="en-US" i="1" dirty="0"/>
              <a:t>hard</a:t>
            </a:r>
            <a:r>
              <a:rPr lang="en-US" dirty="0"/>
              <a:t> in the real world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Generalization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C1DC2C-60B5-40F2-8066-A4C601446DEF}"/>
                  </a:ext>
                </a:extLst>
              </p14:cNvPr>
              <p14:cNvContentPartPr/>
              <p14:nvPr/>
            </p14:nvContentPartPr>
            <p14:xfrm>
              <a:off x="3760200" y="808920"/>
              <a:ext cx="2860560" cy="1180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C1DC2C-60B5-40F2-8066-A4C601446D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0840" y="799560"/>
                <a:ext cx="2879280" cy="119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3332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F656-BA36-4621-A21E-A56411B2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Space Representation -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F73EB-EECD-42CC-A37A-A08D47057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206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07900-D279-49D9-8F31-EFE72B214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Space – Video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DE9E-6B53-4F25-A88D-004222D01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15F79-0869-4CA7-9816-4026F9772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881" y="1369219"/>
            <a:ext cx="6472238" cy="3571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15995DA-0C39-4FB2-A79A-3F075D63A18E}"/>
                  </a:ext>
                </a:extLst>
              </p14:cNvPr>
              <p14:cNvContentPartPr/>
              <p14:nvPr/>
            </p14:nvContentPartPr>
            <p14:xfrm>
              <a:off x="1364040" y="1007640"/>
              <a:ext cx="7241760" cy="3863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15995DA-0C39-4FB2-A79A-3F075D63A1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4680" y="998280"/>
                <a:ext cx="7260480" cy="388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7136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9D68-76C1-406B-92AF-E61B10DB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17AFB-82FE-4BB7-86BA-948238F2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Dealing with the problem of scale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Choosing our “features” to represent state</a:t>
            </a:r>
          </a:p>
          <a:p>
            <a:pPr marL="0" indent="0">
              <a:buNone/>
            </a:pPr>
            <a:r>
              <a:rPr lang="en-US" dirty="0"/>
              <a:t>	 - easy in games, </a:t>
            </a:r>
            <a:r>
              <a:rPr lang="en-US" i="1" dirty="0"/>
              <a:t>hard</a:t>
            </a:r>
            <a:r>
              <a:rPr lang="en-US" dirty="0"/>
              <a:t> in the real world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9205662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88A7-2263-4147-A6EB-B561B029B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69256-4FE0-42DC-A291-7B815AA48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have we avoided problems with missing samples in the past?</a:t>
            </a:r>
          </a:p>
        </p:txBody>
      </p:sp>
    </p:spTree>
    <p:extLst>
      <p:ext uri="{BB962C8B-B14F-4D97-AF65-F5344CB8AC3E}">
        <p14:creationId xmlns:p14="http://schemas.microsoft.com/office/powerpoint/2010/main" val="574085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88A7-2263-4147-A6EB-B561B029B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69256-4FE0-42DC-A291-7B815AA48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have we avoided problems with missing samples in the past?</a:t>
            </a:r>
          </a:p>
          <a:p>
            <a:pPr marL="0" indent="0">
              <a:buNone/>
            </a:pPr>
            <a:r>
              <a:rPr lang="en-US" i="1" dirty="0"/>
              <a:t>Think back to Week 2!</a:t>
            </a:r>
          </a:p>
        </p:txBody>
      </p:sp>
    </p:spTree>
    <p:extLst>
      <p:ext uri="{BB962C8B-B14F-4D97-AF65-F5344CB8AC3E}">
        <p14:creationId xmlns:p14="http://schemas.microsoft.com/office/powerpoint/2010/main" val="1255105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FD2B7-C7F7-4345-9F4B-54BA7920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Solutions -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36196-9A55-4F44-B0E8-E4A4FE0CB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Builds on the assumption that “nothing is impossible”</a:t>
            </a:r>
          </a:p>
        </p:txBody>
      </p:sp>
      <p:pic>
        <p:nvPicPr>
          <p:cNvPr id="3074" name="Picture 2" descr="Image result for jim carrey telling me there's a chance gif">
            <a:extLst>
              <a:ext uri="{FF2B5EF4-FFF2-40B4-BE49-F238E27FC236}">
                <a16:creationId xmlns:a16="http://schemas.microsoft.com/office/drawing/2014/main" id="{2ED28541-6AC2-4B43-B9BB-1951E371F9A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2846785"/>
            <a:ext cx="3571875" cy="178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081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28815-FEC7-4415-8D1C-12250344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Problem…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2ED95-B581-4004-BDFD-228B93CD6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Complex decisions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Multi-step activity</a:t>
            </a:r>
          </a:p>
          <a:p>
            <a:pPr marL="0" indent="0">
              <a:buNone/>
            </a:pPr>
            <a:r>
              <a:rPr lang="en-US" dirty="0"/>
              <a:t>	steps are not independent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Multiple (Opposing) Players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 result for chess board in game">
            <a:extLst>
              <a:ext uri="{FF2B5EF4-FFF2-40B4-BE49-F238E27FC236}">
                <a16:creationId xmlns:a16="http://schemas.microsoft.com/office/drawing/2014/main" id="{5E98CBE2-FDB1-441A-917F-75BBBF02E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0222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DDE457-23FA-44AE-B28A-C015B449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6E6D7B-2663-4197-9D96-0964F0E8B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08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428BF-F797-4E7B-A803-A89668F2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vs.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FCA2F-79C8-4A7F-A732-694B4D8BF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Supervised – ground truth X (features), Y (answer)</a:t>
            </a:r>
          </a:p>
          <a:p>
            <a:pPr marL="0" indent="0">
              <a:buNone/>
            </a:pPr>
            <a:r>
              <a:rPr lang="en-US" dirty="0"/>
              <a:t>	- Trying to get a machine to predict Y based on X</a:t>
            </a:r>
          </a:p>
          <a:p>
            <a:pPr marL="0" indent="0">
              <a:buNone/>
            </a:pPr>
            <a:r>
              <a:rPr lang="en-US" dirty="0"/>
              <a:t>	- Building / implementing a function to map X to Y</a:t>
            </a:r>
          </a:p>
          <a:p>
            <a:pPr marL="0" indent="0">
              <a:buNone/>
            </a:pPr>
            <a:r>
              <a:rPr lang="en-US" dirty="0"/>
              <a:t>		- Trying to capture the hidden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320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428BF-F797-4E7B-A803-A89668F2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vs.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FCA2F-79C8-4A7F-A732-694B4D8BF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Supervised – ground truth X (features), Y (answer)</a:t>
            </a:r>
          </a:p>
          <a:p>
            <a:pPr marL="0" indent="0">
              <a:buNone/>
            </a:pPr>
            <a:r>
              <a:rPr lang="en-US" dirty="0"/>
              <a:t>	- Trying to get a machine to predict Y based on X</a:t>
            </a:r>
          </a:p>
          <a:p>
            <a:pPr marL="0" indent="0">
              <a:buNone/>
            </a:pPr>
            <a:r>
              <a:rPr lang="en-US" dirty="0"/>
              <a:t>	- Building / implementing a function to map X to Y</a:t>
            </a:r>
          </a:p>
          <a:p>
            <a:pPr marL="0" indent="0">
              <a:buNone/>
            </a:pPr>
            <a:r>
              <a:rPr lang="en-US" dirty="0"/>
              <a:t>		- Trying to capture the hidden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Discrete					Continuous</a:t>
            </a:r>
          </a:p>
          <a:p>
            <a:pPr marL="0" indent="0">
              <a:buNone/>
            </a:pPr>
            <a:r>
              <a:rPr lang="en-US" dirty="0"/>
              <a:t>Classification				Regression</a:t>
            </a:r>
          </a:p>
          <a:p>
            <a:pPr marL="0" indent="0">
              <a:buNone/>
            </a:pPr>
            <a:r>
              <a:rPr lang="en-US" dirty="0"/>
              <a:t> - divide my samples into classes	 - generate a continuous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7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428BF-F797-4E7B-A803-A89668F2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vs.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FCA2F-79C8-4A7F-A732-694B4D8BF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Supervised – ground truth X, Y</a:t>
            </a:r>
          </a:p>
          <a:p>
            <a:pPr marL="0" indent="0">
              <a:buNone/>
            </a:pPr>
            <a:r>
              <a:rPr lang="en-US" dirty="0"/>
              <a:t>	- Trying to get a machine to predict Y based on X</a:t>
            </a:r>
          </a:p>
          <a:p>
            <a:pPr marL="0" indent="0">
              <a:buNone/>
            </a:pPr>
            <a:r>
              <a:rPr lang="en-US" dirty="0"/>
              <a:t>	- Building / implementing a function to map X to Y</a:t>
            </a:r>
          </a:p>
          <a:p>
            <a:pPr marL="0" indent="0">
              <a:buNone/>
            </a:pPr>
            <a:r>
              <a:rPr lang="en-US" dirty="0"/>
              <a:t>		- Trying to capture the hidden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Unsupervised – ground truth X</a:t>
            </a:r>
          </a:p>
          <a:p>
            <a:pPr marL="0" indent="0">
              <a:buNone/>
            </a:pPr>
            <a:r>
              <a:rPr lang="en-US" dirty="0"/>
              <a:t>	- No ground truth Y*</a:t>
            </a:r>
          </a:p>
          <a:p>
            <a:pPr marL="0" indent="0">
              <a:buNone/>
            </a:pPr>
            <a:r>
              <a:rPr lang="en-US" dirty="0"/>
              <a:t>	- Building / implementing a function to model hidden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/>
              <a:t>*Ground truth may actually exist, we just a) can’t capture it, or b) are choosing to not use it for our task</a:t>
            </a:r>
          </a:p>
        </p:txBody>
      </p:sp>
    </p:spTree>
    <p:extLst>
      <p:ext uri="{BB962C8B-B14F-4D97-AF65-F5344CB8AC3E}">
        <p14:creationId xmlns:p14="http://schemas.microsoft.com/office/powerpoint/2010/main" val="5181224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428BF-F797-4E7B-A803-A89668F2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FCA2F-79C8-4A7F-A732-694B4D8BF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Clustering – ground truth X</a:t>
            </a:r>
          </a:p>
          <a:p>
            <a:pPr marL="0" indent="0">
              <a:buNone/>
            </a:pPr>
            <a:r>
              <a:rPr lang="en-US" dirty="0"/>
              <a:t>	- No ground truth Y*</a:t>
            </a:r>
          </a:p>
          <a:p>
            <a:pPr marL="0" indent="0">
              <a:buNone/>
            </a:pPr>
            <a:r>
              <a:rPr lang="en-US" dirty="0"/>
              <a:t>	- Trying to develop classes from the bottom up</a:t>
            </a:r>
          </a:p>
          <a:p>
            <a:pPr marL="0" indent="0">
              <a:buNone/>
            </a:pPr>
            <a:r>
              <a:rPr lang="en-US" dirty="0"/>
              <a:t>		- Trying to build based on hidden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/>
              <a:t>*Ground truth may actually exist, we just a) can’t capture it, or b) are choosing to not use it for our task</a:t>
            </a:r>
          </a:p>
        </p:txBody>
      </p:sp>
    </p:spTree>
    <p:extLst>
      <p:ext uri="{BB962C8B-B14F-4D97-AF65-F5344CB8AC3E}">
        <p14:creationId xmlns:p14="http://schemas.microsoft.com/office/powerpoint/2010/main" val="2221756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428BF-F797-4E7B-A803-A89668F2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FCA2F-79C8-4A7F-A732-694B4D8BF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Clustering – ground truth X</a:t>
            </a:r>
          </a:p>
          <a:p>
            <a:pPr marL="0" indent="0">
              <a:buNone/>
            </a:pPr>
            <a:r>
              <a:rPr lang="en-US" dirty="0"/>
              <a:t>	- No ground truth Y*</a:t>
            </a:r>
          </a:p>
          <a:p>
            <a:pPr marL="0" indent="0">
              <a:buNone/>
            </a:pPr>
            <a:r>
              <a:rPr lang="en-US" dirty="0"/>
              <a:t>	- Trying to develop classes from the bottom up</a:t>
            </a:r>
          </a:p>
          <a:p>
            <a:pPr marL="0" indent="0">
              <a:buNone/>
            </a:pPr>
            <a:r>
              <a:rPr lang="en-US" dirty="0"/>
              <a:t>		- Trying to build based on hidden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Finding clusters such that</a:t>
            </a:r>
          </a:p>
          <a:p>
            <a:pPr marL="0" indent="0">
              <a:buNone/>
            </a:pPr>
            <a:r>
              <a:rPr lang="en-US" dirty="0"/>
              <a:t>	 - Examples within a cluster are similar</a:t>
            </a:r>
          </a:p>
          <a:p>
            <a:pPr marL="0" indent="0">
              <a:buNone/>
            </a:pPr>
            <a:r>
              <a:rPr lang="en-US" dirty="0"/>
              <a:t>	 - Examples between clusters are dissimilar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/>
              <a:t>*Ground truth may actually exist, we just a) can’t capture it, or b) are choosing to not use it for our task</a:t>
            </a:r>
          </a:p>
        </p:txBody>
      </p:sp>
    </p:spTree>
    <p:extLst>
      <p:ext uri="{BB962C8B-B14F-4D97-AF65-F5344CB8AC3E}">
        <p14:creationId xmlns:p14="http://schemas.microsoft.com/office/powerpoint/2010/main" val="15614388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57779-4D31-4A1C-85DE-3DDFD1F19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66BCE-64E1-4B92-AAB2-6A73D8E80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435CE-B0E0-44D1-8BDD-F75378EE4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369219"/>
            <a:ext cx="7334250" cy="32768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D6F308E-2C7C-4EC1-B77B-D9800A4A2387}"/>
                  </a:ext>
                </a:extLst>
              </p14:cNvPr>
              <p14:cNvContentPartPr/>
              <p14:nvPr/>
            </p14:nvContentPartPr>
            <p14:xfrm>
              <a:off x="-6480" y="52200"/>
              <a:ext cx="6238800" cy="5009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D6F308E-2C7C-4EC1-B77B-D9800A4A23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840" y="42840"/>
                <a:ext cx="6257520" cy="502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8602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57779-4D31-4A1C-85DE-3DDFD1F19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66BCE-64E1-4B92-AAB2-6A73D8E80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46EF8-82C4-4F45-A7AF-2F3F3AD2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183" y="1369219"/>
            <a:ext cx="4907635" cy="35983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85CAAB-0F39-49D4-AF4B-6283B2AFE35B}"/>
                  </a:ext>
                </a:extLst>
              </p14:cNvPr>
              <p14:cNvContentPartPr/>
              <p14:nvPr/>
            </p14:nvContentPartPr>
            <p14:xfrm>
              <a:off x="2793240" y="1465560"/>
              <a:ext cx="3811320" cy="317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85CAAB-0F39-49D4-AF4B-6283B2AFE3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3880" y="1456200"/>
                <a:ext cx="3830040" cy="319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02963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428BF-F797-4E7B-A803-A89668F2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FCA2F-79C8-4A7F-A732-694B4D8BF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Clustering – ground truth X</a:t>
            </a:r>
          </a:p>
          <a:p>
            <a:pPr marL="0" indent="0">
              <a:buNone/>
            </a:pPr>
            <a:r>
              <a:rPr lang="en-US" dirty="0"/>
              <a:t>	- No ground truth Y*</a:t>
            </a:r>
          </a:p>
          <a:p>
            <a:pPr marL="0" indent="0">
              <a:buNone/>
            </a:pPr>
            <a:r>
              <a:rPr lang="en-US" dirty="0"/>
              <a:t>	- Trying to develop classes from the bottom up</a:t>
            </a:r>
          </a:p>
          <a:p>
            <a:pPr marL="0" indent="0">
              <a:buNone/>
            </a:pPr>
            <a:r>
              <a:rPr lang="en-US" dirty="0"/>
              <a:t>		- Trying to build based on hidden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Finding clusters such that</a:t>
            </a:r>
          </a:p>
          <a:p>
            <a:pPr marL="0" indent="0">
              <a:buNone/>
            </a:pPr>
            <a:r>
              <a:rPr lang="en-US" dirty="0"/>
              <a:t>	 - Examples within a cluster are </a:t>
            </a:r>
            <a:r>
              <a:rPr lang="en-US" dirty="0">
                <a:solidFill>
                  <a:srgbClr val="FF0000"/>
                </a:solidFill>
              </a:rPr>
              <a:t>similar</a:t>
            </a:r>
          </a:p>
          <a:p>
            <a:pPr marL="0" indent="0">
              <a:buNone/>
            </a:pPr>
            <a:r>
              <a:rPr lang="en-US" dirty="0"/>
              <a:t>	 - Examples between clusters are </a:t>
            </a:r>
            <a:r>
              <a:rPr lang="en-US" dirty="0">
                <a:solidFill>
                  <a:srgbClr val="FF0000"/>
                </a:solidFill>
              </a:rPr>
              <a:t>dissimilar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/>
              <a:t>*Ground truth may actually exist, we just a) can’t capture it, or b) are choosing to not use it for our task</a:t>
            </a:r>
          </a:p>
        </p:txBody>
      </p:sp>
    </p:spTree>
    <p:extLst>
      <p:ext uri="{BB962C8B-B14F-4D97-AF65-F5344CB8AC3E}">
        <p14:creationId xmlns:p14="http://schemas.microsoft.com/office/powerpoint/2010/main" val="33341293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FB590-DD1C-42CD-B121-79080DB1F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Examples of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1193-3AE7-47C5-973B-69B5E60CC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Eyeball test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7DA5D-4D3A-40B1-BF9C-1CB7C299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323" y="1769994"/>
            <a:ext cx="3867355" cy="26975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2981CE-8C64-47CA-95BA-5F5BE072F3DF}"/>
                  </a:ext>
                </a:extLst>
              </p14:cNvPr>
              <p14:cNvContentPartPr/>
              <p14:nvPr/>
            </p14:nvContentPartPr>
            <p14:xfrm>
              <a:off x="2275920" y="3407760"/>
              <a:ext cx="4739040" cy="116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2981CE-8C64-47CA-95BA-5F5BE072F3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6560" y="3398400"/>
                <a:ext cx="4757760" cy="118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298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4DD6-24F4-4D14-9265-83671D68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A88A4-DC8C-4725-A123-CA84FC49B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Agent – A decision-making entity</a:t>
            </a:r>
          </a:p>
          <a:p>
            <a:pPr marL="0" indent="0">
              <a:buNone/>
            </a:pPr>
            <a:r>
              <a:rPr lang="en-US" dirty="0"/>
              <a:t>Environment – The space in which the Agent is making decisions</a:t>
            </a:r>
          </a:p>
          <a:p>
            <a:pPr marL="0" indent="0">
              <a:buNone/>
            </a:pPr>
            <a:r>
              <a:rPr lang="en-US" dirty="0"/>
              <a:t>State (S) – The current status of the Environment</a:t>
            </a:r>
          </a:p>
          <a:p>
            <a:pPr marL="0" indent="0">
              <a:buNone/>
            </a:pPr>
            <a:r>
              <a:rPr lang="en-US" dirty="0"/>
              <a:t>Goal – An eventual outcome sought by the Agent</a:t>
            </a:r>
          </a:p>
          <a:p>
            <a:pPr marL="0" indent="0">
              <a:buNone/>
            </a:pPr>
            <a:r>
              <a:rPr lang="en-US" dirty="0"/>
              <a:t>Reward (R) – Intermediate measure of success/failure towards the Goal</a:t>
            </a:r>
          </a:p>
          <a:p>
            <a:pPr marL="0" indent="0">
              <a:buNone/>
            </a:pPr>
            <a:r>
              <a:rPr lang="en-US" dirty="0"/>
              <a:t>Action (A) – The options available to the Agent to change the State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8FEE15D7-B2CC-415B-894C-F128B646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6688EB3-767C-498D-B92B-478E66F3C9B4}"/>
                  </a:ext>
                </a:extLst>
              </p14:cNvPr>
              <p14:cNvContentPartPr/>
              <p14:nvPr/>
            </p14:nvContentPartPr>
            <p14:xfrm>
              <a:off x="5598000" y="1700280"/>
              <a:ext cx="1872360" cy="1616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6688EB3-767C-498D-B92B-478E66F3C9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8640" y="1690920"/>
                <a:ext cx="1891080" cy="163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6980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FB590-DD1C-42CD-B121-79080DB1F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Examples of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1193-3AE7-47C5-973B-69B5E60CC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Eyeball test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something we can calculate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7DA5D-4D3A-40B1-BF9C-1CB7C299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323" y="1769994"/>
            <a:ext cx="3867355" cy="269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213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FB590-DD1C-42CD-B121-79080DB1F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Examples of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1193-3AE7-47C5-973B-69B5E60CC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Euclidian Distance = ||x – y ||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3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FB590-DD1C-42CD-B121-79080DB1F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Examples of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1193-3AE7-47C5-973B-69B5E60CC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Euclidian Distance = ||x – y ||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Edit Distance: Number of character changes (insert, delete, edit) to convert string x to string y</a:t>
            </a:r>
          </a:p>
        </p:txBody>
      </p:sp>
    </p:spTree>
    <p:extLst>
      <p:ext uri="{BB962C8B-B14F-4D97-AF65-F5344CB8AC3E}">
        <p14:creationId xmlns:p14="http://schemas.microsoft.com/office/powerpoint/2010/main" val="25891983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FB590-DD1C-42CD-B121-79080DB1F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Examples of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1193-3AE7-47C5-973B-69B5E60CC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Euclidian Distance = ||x – y ||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Edit Distance: Number of character changes (insert, delete, edit) to convert string x to string 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Sit to Cart</a:t>
            </a:r>
          </a:p>
          <a:p>
            <a:pPr marL="0" indent="0">
              <a:buNone/>
            </a:pPr>
            <a:r>
              <a:rPr lang="en-US" dirty="0" err="1"/>
              <a:t>Cit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Cat</a:t>
            </a:r>
          </a:p>
          <a:p>
            <a:pPr marL="0" indent="0">
              <a:buNone/>
            </a:pPr>
            <a:r>
              <a:rPr lang="en-US" dirty="0"/>
              <a:t>Cart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8BC87C8-B8B3-407D-A6D5-BF0366DCCD65}"/>
                  </a:ext>
                </a:extLst>
              </p14:cNvPr>
              <p14:cNvContentPartPr/>
              <p14:nvPr/>
            </p14:nvContentPartPr>
            <p14:xfrm>
              <a:off x="503280" y="3305160"/>
              <a:ext cx="244080" cy="912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8BC87C8-B8B3-407D-A6D5-BF0366DCCD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920" y="3295800"/>
                <a:ext cx="262800" cy="9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3A792A1-3687-464E-9B85-A4771988A893}"/>
                  </a:ext>
                </a:extLst>
              </p14:cNvPr>
              <p14:cNvContentPartPr/>
              <p14:nvPr/>
            </p14:nvContentPartPr>
            <p14:xfrm>
              <a:off x="1398600" y="3567960"/>
              <a:ext cx="517680" cy="634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3A792A1-3687-464E-9B85-A4771988A8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9240" y="3558600"/>
                <a:ext cx="536400" cy="65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6714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970F8-929A-4C0F-9C05-F95D5C99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Similarity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FE45D-E67E-419F-9DDC-919A10A21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a distance measure d(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Symmetry: d(</a:t>
            </a:r>
            <a:r>
              <a:rPr lang="en-US" dirty="0" err="1"/>
              <a:t>x,y</a:t>
            </a:r>
            <a:r>
              <a:rPr lang="en-US" dirty="0"/>
              <a:t>) = d(</a:t>
            </a:r>
            <a:r>
              <a:rPr lang="en-US" dirty="0" err="1"/>
              <a:t>y,x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Self Consistency: d(</a:t>
            </a:r>
            <a:r>
              <a:rPr lang="en-US" dirty="0" err="1"/>
              <a:t>x,x</a:t>
            </a:r>
            <a:r>
              <a:rPr lang="en-US" dirty="0"/>
              <a:t>) = 0</a:t>
            </a:r>
          </a:p>
          <a:p>
            <a:pPr marL="0" indent="0">
              <a:buNone/>
            </a:pPr>
            <a:r>
              <a:rPr lang="en-US" dirty="0"/>
              <a:t>	Positivity: d(</a:t>
            </a:r>
            <a:r>
              <a:rPr lang="en-US" dirty="0" err="1"/>
              <a:t>x,y</a:t>
            </a:r>
            <a:r>
              <a:rPr lang="en-US" dirty="0"/>
              <a:t>) = 0 if x = y</a:t>
            </a:r>
          </a:p>
          <a:p>
            <a:pPr marL="0" indent="0">
              <a:buNone/>
            </a:pPr>
            <a:r>
              <a:rPr lang="en-US" dirty="0"/>
              <a:t>	Triangle Inequality: d(</a:t>
            </a:r>
            <a:r>
              <a:rPr lang="en-US" dirty="0" err="1"/>
              <a:t>x,y</a:t>
            </a:r>
            <a:r>
              <a:rPr lang="en-US" dirty="0"/>
              <a:t>) &lt;= d(</a:t>
            </a:r>
            <a:r>
              <a:rPr lang="en-US" dirty="0" err="1"/>
              <a:t>x,z</a:t>
            </a:r>
            <a:r>
              <a:rPr lang="en-US" dirty="0"/>
              <a:t>) + d(</a:t>
            </a:r>
            <a:r>
              <a:rPr lang="en-US" dirty="0" err="1"/>
              <a:t>z,y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22B3FB5-9750-46A1-9BF0-9A5945C97BE5}"/>
                  </a:ext>
                </a:extLst>
              </p14:cNvPr>
              <p14:cNvContentPartPr/>
              <p14:nvPr/>
            </p14:nvContentPartPr>
            <p14:xfrm>
              <a:off x="3588480" y="7560"/>
              <a:ext cx="5376960" cy="4756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22B3FB5-9750-46A1-9BF0-9A5945C97B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79120" y="-1800"/>
                <a:ext cx="5395680" cy="477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2264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6C24AA-23A9-4A1F-8AA4-7091534A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C1423D-F067-4EBF-9DC6-44BADA9FF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448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A8585A-0126-4220-A003-819D9AC9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D815EC-AA71-43E7-92E3-B658D8A2C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Set 4: 4/4 @ 11:59PM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Project Milestone 3: Due 4/8</a:t>
            </a:r>
          </a:p>
          <a:p>
            <a:pPr lvl="1"/>
            <a:r>
              <a:rPr lang="en-US" dirty="0"/>
              <a:t>Just a check-in, integrating feedback, etc.</a:t>
            </a:r>
          </a:p>
        </p:txBody>
      </p:sp>
    </p:spTree>
    <p:extLst>
      <p:ext uri="{BB962C8B-B14F-4D97-AF65-F5344CB8AC3E}">
        <p14:creationId xmlns:p14="http://schemas.microsoft.com/office/powerpoint/2010/main" val="28989082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F4519-FAC4-44A5-ABAC-1E592EEF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542CF-6871-41F5-B1E5-A9206371A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Kaggle Competition</a:t>
            </a:r>
          </a:p>
          <a:p>
            <a:pPr lvl="1"/>
            <a:r>
              <a:rPr lang="en-US" dirty="0"/>
              <a:t>Classifying rocks by image</a:t>
            </a:r>
          </a:p>
        </p:txBody>
      </p:sp>
    </p:spTree>
    <p:extLst>
      <p:ext uri="{BB962C8B-B14F-4D97-AF65-F5344CB8AC3E}">
        <p14:creationId xmlns:p14="http://schemas.microsoft.com/office/powerpoint/2010/main" val="2854791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B4FDE-48FE-45BA-BDBA-99854F8E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 4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54F9E-17C5-4CDE-998D-D01DDD08A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+mn-lt"/>
              </a:rPr>
              <a:t>Getting on the board: 25%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+mn-lt"/>
              </a:rPr>
              <a:t>Getting above </a:t>
            </a:r>
            <a:r>
              <a:rPr lang="en-US" b="0" i="0">
                <a:solidFill>
                  <a:srgbClr val="1D1C1D"/>
                </a:solidFill>
                <a:effectLst/>
                <a:latin typeface="+mn-lt"/>
              </a:rPr>
              <a:t>.025 (our baseline): </a:t>
            </a:r>
            <a:r>
              <a:rPr lang="en-US" b="0" i="0" dirty="0">
                <a:solidFill>
                  <a:srgbClr val="1D1C1D"/>
                </a:solidFill>
                <a:effectLst/>
                <a:latin typeface="+mn-lt"/>
              </a:rPr>
              <a:t>50%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+mn-lt"/>
              </a:rPr>
              <a:t>Getting above .07: 70%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+mn-lt"/>
              </a:rPr>
              <a:t>Getting above .10: 80%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+mn-lt"/>
              </a:rPr>
              <a:t>Getting above .25: 90%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+mn-lt"/>
              </a:rPr>
              <a:t>Getting above .50: 100%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+mn-lt"/>
              </a:rPr>
              <a:t>BONUS POINTS: for each .01 above .70, you get 5 bonus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+mn-lt"/>
              </a:rPr>
              <a:t>The maximum here is to get 5 instances of this.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+mn-lt"/>
              </a:rPr>
              <a:t>If you get to .75 or higher, then your points are capped.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+mn-lt"/>
              </a:rPr>
              <a:t>The "top 25% in the class" gets 10 additional bonus points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772C00B-90BF-43EF-BB37-05E53C311BAC}"/>
                  </a:ext>
                </a:extLst>
              </p14:cNvPr>
              <p14:cNvContentPartPr/>
              <p14:nvPr/>
            </p14:nvContentPartPr>
            <p14:xfrm>
              <a:off x="127800" y="747000"/>
              <a:ext cx="902880" cy="1818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772C00B-90BF-43EF-BB37-05E53C311B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440" y="737640"/>
                <a:ext cx="921600" cy="183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2230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56A9-E9E9-4675-A350-818E65E1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&amp; State are Linked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0020-A288-44D0-AEDE-CDDD48C05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What’s possible?			vs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What’s effective?</a:t>
            </a:r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F387449C-DFB5-4BD1-AB10-4CC4B7BA7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399" y="1269746"/>
            <a:ext cx="1401413" cy="105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chess board">
            <a:extLst>
              <a:ext uri="{FF2B5EF4-FFF2-40B4-BE49-F238E27FC236}">
                <a16:creationId xmlns:a16="http://schemas.microsoft.com/office/drawing/2014/main" id="{0F4C2DA8-5357-4773-AA91-740EDAA74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556" y="1271476"/>
            <a:ext cx="1053032" cy="105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074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9C67-4FB2-471A-A8FF-B69B80D6E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5FF9D-143C-4C3E-998D-893F09E1A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9C3C4-D7F0-4248-A71C-08550D590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44" y="1860947"/>
            <a:ext cx="7072313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08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2069-47DE-483E-903C-FECD6D6CF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+ State =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39A95-D195-4554-A998-7EDB8361C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Policy (</a:t>
            </a:r>
            <a:r>
              <a:rPr lang="el-GR" dirty="0"/>
              <a:t>π</a:t>
            </a:r>
            <a:r>
              <a:rPr lang="en-US" dirty="0"/>
              <a:t>) – The mapping of state to action</a:t>
            </a:r>
          </a:p>
        </p:txBody>
      </p:sp>
    </p:spTree>
    <p:extLst>
      <p:ext uri="{BB962C8B-B14F-4D97-AF65-F5344CB8AC3E}">
        <p14:creationId xmlns:p14="http://schemas.microsoft.com/office/powerpoint/2010/main" val="399563723"/>
      </p:ext>
    </p:extLst>
  </p:cSld>
  <p:clrMapOvr>
    <a:masterClrMapping/>
  </p:clrMapOvr>
</p:sld>
</file>

<file path=ppt/theme/theme1.xml><?xml version="1.0" encoding="utf-8"?>
<a:theme xmlns:a="http://schemas.openxmlformats.org/drawingml/2006/main" name="CSCI 5622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3846</TotalTime>
  <Words>2183</Words>
  <Application>Microsoft Office PowerPoint</Application>
  <PresentationFormat>On-screen Show (16:9)</PresentationFormat>
  <Paragraphs>347</Paragraphs>
  <Slides>68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Dosis</vt:lpstr>
      <vt:lpstr>Petrona</vt:lpstr>
      <vt:lpstr>CSCI 5622 Slides</vt:lpstr>
      <vt:lpstr>Neural Networks</vt:lpstr>
      <vt:lpstr>Course Logistics</vt:lpstr>
      <vt:lpstr>Coding Neural Nets</vt:lpstr>
      <vt:lpstr>Reinforcement Learning</vt:lpstr>
      <vt:lpstr>A Different Kind of Problem…</vt:lpstr>
      <vt:lpstr>Defining Our Problem Space</vt:lpstr>
      <vt:lpstr>Action &amp; State are Linked</vt:lpstr>
      <vt:lpstr>Markov Decision Processes</vt:lpstr>
      <vt:lpstr>Action + State = Policy</vt:lpstr>
      <vt:lpstr>Expanding Reward</vt:lpstr>
      <vt:lpstr>Dealing with Value</vt:lpstr>
      <vt:lpstr>Dealing with Value</vt:lpstr>
      <vt:lpstr>Dealing with Value</vt:lpstr>
      <vt:lpstr>Dealing with Value</vt:lpstr>
      <vt:lpstr>Dealing with Value</vt:lpstr>
      <vt:lpstr>Wednesday</vt:lpstr>
      <vt:lpstr>Course Logistics</vt:lpstr>
      <vt:lpstr>Defining Our Problem Space</vt:lpstr>
      <vt:lpstr>Expanding Reward</vt:lpstr>
      <vt:lpstr>Expanding Reward</vt:lpstr>
      <vt:lpstr>Expanding Reward</vt:lpstr>
      <vt:lpstr>Q ~ Decision Boundary</vt:lpstr>
      <vt:lpstr>Q ~ Final Model</vt:lpstr>
      <vt:lpstr>Developing Q</vt:lpstr>
      <vt:lpstr>Developing Q</vt:lpstr>
      <vt:lpstr>Developing Q</vt:lpstr>
      <vt:lpstr>Developing Q – a Probabilistic Approach</vt:lpstr>
      <vt:lpstr>Developing Q – a Probabilistic Approach</vt:lpstr>
      <vt:lpstr>Developing Q – a Probabilistic Approach</vt:lpstr>
      <vt:lpstr>Developing Q – Updating Value</vt:lpstr>
      <vt:lpstr>Developing Q – Updating Value</vt:lpstr>
      <vt:lpstr>Developing Q – Updating Value</vt:lpstr>
      <vt:lpstr>Developing Q – Updating Policy</vt:lpstr>
      <vt:lpstr>Problems to Address</vt:lpstr>
      <vt:lpstr>Dealing with Scale</vt:lpstr>
      <vt:lpstr>Dealing with Scale</vt:lpstr>
      <vt:lpstr>Dealing with Scale</vt:lpstr>
      <vt:lpstr>Scale – Monte Carlo Estimation</vt:lpstr>
      <vt:lpstr>Developing Q – Monte Carlo</vt:lpstr>
      <vt:lpstr>Scale – Temporal Differences </vt:lpstr>
      <vt:lpstr>Monte Carlo vs. Temporal Difference</vt:lpstr>
      <vt:lpstr>Developing Q – Temporal Differences</vt:lpstr>
      <vt:lpstr>Problems to Address</vt:lpstr>
      <vt:lpstr>Problem Space Representation - Features</vt:lpstr>
      <vt:lpstr>Problem Space – Video Games</vt:lpstr>
      <vt:lpstr>Problems to Address</vt:lpstr>
      <vt:lpstr>Generalization</vt:lpstr>
      <vt:lpstr>Generalization</vt:lpstr>
      <vt:lpstr>Overfitting Solutions - Smoothing</vt:lpstr>
      <vt:lpstr>Clustering</vt:lpstr>
      <vt:lpstr>Supervised vs. Unsupervised Learning</vt:lpstr>
      <vt:lpstr>Supervised vs. Unsupervised Learning</vt:lpstr>
      <vt:lpstr>Supervised vs. Unsupervised Learning</vt:lpstr>
      <vt:lpstr>Clustering</vt:lpstr>
      <vt:lpstr>Clustering</vt:lpstr>
      <vt:lpstr>Clustering Examples</vt:lpstr>
      <vt:lpstr>Clustering Examples</vt:lpstr>
      <vt:lpstr>Clustering</vt:lpstr>
      <vt:lpstr>Clustering – Examples of Similarity</vt:lpstr>
      <vt:lpstr>Clustering – Examples of Similarity</vt:lpstr>
      <vt:lpstr>Clustering – Examples of Similarity</vt:lpstr>
      <vt:lpstr>Clustering – Examples of Similarity</vt:lpstr>
      <vt:lpstr>Clustering – Examples of Similarity</vt:lpstr>
      <vt:lpstr>Clustering – Similarity Rules</vt:lpstr>
      <vt:lpstr>Friday</vt:lpstr>
      <vt:lpstr>Course Logistics</vt:lpstr>
      <vt:lpstr>Problem Set 4</vt:lpstr>
      <vt:lpstr>Problem Set 4 Evaluation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David Quigley</dc:creator>
  <cp:lastModifiedBy>David Quigley</cp:lastModifiedBy>
  <cp:revision>95</cp:revision>
  <dcterms:modified xsi:type="dcterms:W3CDTF">2022-03-29T19:28:25Z</dcterms:modified>
</cp:coreProperties>
</file>